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3"/>
  </p:notesMasterIdLst>
  <p:sldIdLst>
    <p:sldId id="262" r:id="rId2"/>
  </p:sldIdLst>
  <p:sldSz cx="7559675" cy="1069181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8" userDrawn="1">
          <p15:clr>
            <a:srgbClr val="A4A3A4"/>
          </p15:clr>
        </p15:guide>
        <p15:guide id="2" pos="2381"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ユーザー" initials="Office"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39"/>
    <p:restoredTop sz="90586"/>
  </p:normalViewPr>
  <p:slideViewPr>
    <p:cSldViewPr snapToGrid="0" snapToObjects="1" showGuides="1">
      <p:cViewPr>
        <p:scale>
          <a:sx n="83" d="100"/>
          <a:sy n="83" d="100"/>
        </p:scale>
        <p:origin x="2216" y="184"/>
      </p:cViewPr>
      <p:guideLst>
        <p:guide orient="horz" pos="3368"/>
        <p:guide pos="2381"/>
      </p:guideLst>
    </p:cSldViewPr>
  </p:slideViewPr>
  <p:notesTextViewPr>
    <p:cViewPr>
      <p:scale>
        <a:sx n="1" d="1"/>
        <a:sy n="1" d="1"/>
      </p:scale>
      <p:origin x="0" y="0"/>
    </p:cViewPr>
  </p:notesTextViewPr>
  <p:notesViewPr>
    <p:cSldViewPr snapToGrid="0" snapToObjects="1">
      <p:cViewPr varScale="1">
        <p:scale>
          <a:sx n="89" d="100"/>
          <a:sy n="89" d="100"/>
        </p:scale>
        <p:origin x="-384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commentAuthors" Target="commentAuthors.xml"/><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22B3BB-1A8B-4BCF-8859-F10771139358}" type="datetimeFigureOut">
              <a:rPr kumimoji="1" lang="ja-JP" altLang="en-US" smtClean="0"/>
              <a:t>2020/5/16</a:t>
            </a:fld>
            <a:endParaRPr kumimoji="1" lang="ja-JP" altLang="en-US"/>
          </a:p>
        </p:txBody>
      </p:sp>
      <p:sp>
        <p:nvSpPr>
          <p:cNvPr id="4" name="スライド イメージ プレースホルダー 3"/>
          <p:cNvSpPr>
            <a:spLocks noGrp="1" noRot="1" noChangeAspect="1"/>
          </p:cNvSpPr>
          <p:nvPr>
            <p:ph type="sldImg" idx="2"/>
          </p:nvPr>
        </p:nvSpPr>
        <p:spPr>
          <a:xfrm>
            <a:off x="2216150" y="685800"/>
            <a:ext cx="24257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0C0706-E721-411B-B092-103A0FC290A4}" type="slidenum">
              <a:rPr kumimoji="1" lang="ja-JP" altLang="en-US" smtClean="0"/>
              <a:t>‹#›</a:t>
            </a:fld>
            <a:endParaRPr kumimoji="1" lang="ja-JP" altLang="en-US"/>
          </a:p>
        </p:txBody>
      </p:sp>
    </p:spTree>
    <p:extLst>
      <p:ext uri="{BB962C8B-B14F-4D97-AF65-F5344CB8AC3E}">
        <p14:creationId xmlns:p14="http://schemas.microsoft.com/office/powerpoint/2010/main" val="339587018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https://</a:t>
            </a:r>
            <a:r>
              <a:rPr kumimoji="1" lang="en-US" altLang="ja-JP" dirty="0" err="1" smtClean="0"/>
              <a:t>catalyst.nejm.org</a:t>
            </a:r>
            <a:r>
              <a:rPr kumimoji="1" lang="en-US" altLang="ja-JP" dirty="0" smtClean="0"/>
              <a:t>/</a:t>
            </a:r>
            <a:r>
              <a:rPr kumimoji="1" lang="en-US" altLang="ja-JP" dirty="0" err="1" smtClean="0"/>
              <a:t>doi</a:t>
            </a:r>
            <a:r>
              <a:rPr kumimoji="1" lang="en-US" altLang="ja-JP" smtClean="0"/>
              <a:t>/full/10.1056/CAT.20.0204</a:t>
            </a:r>
          </a:p>
          <a:p>
            <a:endParaRPr kumimoji="1" lang="ja-JP" altLang="en-US" dirty="0"/>
          </a:p>
        </p:txBody>
      </p:sp>
      <p:sp>
        <p:nvSpPr>
          <p:cNvPr id="4" name="スライド番号プレースホルダー 3"/>
          <p:cNvSpPr>
            <a:spLocks noGrp="1"/>
          </p:cNvSpPr>
          <p:nvPr>
            <p:ph type="sldNum" sz="quarter" idx="10"/>
          </p:nvPr>
        </p:nvSpPr>
        <p:spPr/>
        <p:txBody>
          <a:bodyPr/>
          <a:lstStyle/>
          <a:p>
            <a:fld id="{670C0706-E721-411B-B092-103A0FC290A4}" type="slidenum">
              <a:rPr kumimoji="1" lang="ja-JP" altLang="en-US" smtClean="0"/>
              <a:t>1</a:t>
            </a:fld>
            <a:endParaRPr kumimoji="1" lang="ja-JP" altLang="en-US"/>
          </a:p>
        </p:txBody>
      </p:sp>
    </p:spTree>
    <p:extLst>
      <p:ext uri="{BB962C8B-B14F-4D97-AF65-F5344CB8AC3E}">
        <p14:creationId xmlns:p14="http://schemas.microsoft.com/office/powerpoint/2010/main" val="7330114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microsoft.com/office/2007/relationships/hdphoto" Target="../media/hdphoto1.wdp"/></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4"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microsoft.com/office/2007/relationships/hdphoto" Target="../media/hdphoto1.wdp"/></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microsoft.com/office/2007/relationships/hdphoto" Target="../media/hdphoto1.wdp"/></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microsoft.com/office/2007/relationships/hdphoto" Target="../media/hdphoto1.wdp"/></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45566" y="3302436"/>
            <a:ext cx="6470659" cy="2291810"/>
          </a:xfrm>
        </p:spPr>
        <p:txBody>
          <a:bodyPr>
            <a:noAutofit/>
          </a:bodyPr>
          <a:lstStyle>
            <a:lvl1pPr>
              <a:defRPr sz="8419" b="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smtClean="0"/>
              <a:t>マスター タイトルの書式設定</a:t>
            </a:r>
            <a:endParaRPr kumimoji="1" lang="ja-JP" altLang="en-US" dirty="0"/>
          </a:p>
        </p:txBody>
      </p:sp>
      <p:sp>
        <p:nvSpPr>
          <p:cNvPr id="3" name="サブタイトル 2"/>
          <p:cNvSpPr>
            <a:spLocks noGrp="1"/>
          </p:cNvSpPr>
          <p:nvPr>
            <p:ph type="subTitle" idx="1"/>
          </p:nvPr>
        </p:nvSpPr>
        <p:spPr>
          <a:xfrm>
            <a:off x="2053424" y="5645195"/>
            <a:ext cx="4962801" cy="1532462"/>
          </a:xfrm>
        </p:spPr>
        <p:txBody>
          <a:bodyPr>
            <a:normAutofit/>
          </a:bodyPr>
          <a:lstStyle>
            <a:lvl1pPr marL="0" indent="0" algn="r">
              <a:buNone/>
              <a:defRPr sz="4989">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772191" indent="0" algn="ctr">
              <a:buNone/>
              <a:defRPr>
                <a:solidFill>
                  <a:schemeClr val="tx1">
                    <a:tint val="75000"/>
                  </a:schemeClr>
                </a:solidFill>
              </a:defRPr>
            </a:lvl2pPr>
            <a:lvl3pPr marL="1544386" indent="0" algn="ctr">
              <a:buNone/>
              <a:defRPr>
                <a:solidFill>
                  <a:schemeClr val="tx1">
                    <a:tint val="75000"/>
                  </a:schemeClr>
                </a:solidFill>
              </a:defRPr>
            </a:lvl3pPr>
            <a:lvl4pPr marL="2316576" indent="0" algn="ctr">
              <a:buNone/>
              <a:defRPr>
                <a:solidFill>
                  <a:schemeClr val="tx1">
                    <a:tint val="75000"/>
                  </a:schemeClr>
                </a:solidFill>
              </a:defRPr>
            </a:lvl4pPr>
            <a:lvl5pPr marL="3088767" indent="0" algn="ctr">
              <a:buNone/>
              <a:defRPr>
                <a:solidFill>
                  <a:schemeClr val="tx1">
                    <a:tint val="75000"/>
                  </a:schemeClr>
                </a:solidFill>
              </a:defRPr>
            </a:lvl5pPr>
            <a:lvl6pPr marL="3860960" indent="0" algn="ctr">
              <a:buNone/>
              <a:defRPr>
                <a:solidFill>
                  <a:schemeClr val="tx1">
                    <a:tint val="75000"/>
                  </a:schemeClr>
                </a:solidFill>
              </a:defRPr>
            </a:lvl6pPr>
            <a:lvl7pPr marL="4633152" indent="0" algn="ctr">
              <a:buNone/>
              <a:defRPr>
                <a:solidFill>
                  <a:schemeClr val="tx1">
                    <a:tint val="75000"/>
                  </a:schemeClr>
                </a:solidFill>
              </a:defRPr>
            </a:lvl7pPr>
            <a:lvl8pPr marL="5405345" indent="0" algn="ctr">
              <a:buNone/>
              <a:defRPr>
                <a:solidFill>
                  <a:schemeClr val="tx1">
                    <a:tint val="75000"/>
                  </a:schemeClr>
                </a:solidFill>
              </a:defRPr>
            </a:lvl8pPr>
            <a:lvl9pPr marL="6177536" indent="0" algn="ctr">
              <a:buNone/>
              <a:defRPr>
                <a:solidFill>
                  <a:schemeClr val="tx1">
                    <a:tint val="75000"/>
                  </a:schemeClr>
                </a:solidFill>
              </a:defRPr>
            </a:lvl9pPr>
          </a:lstStyle>
          <a:p>
            <a:r>
              <a:rPr kumimoji="1" lang="ja-JP" altLang="en-US" smtClean="0"/>
              <a:t>マスター サブタイトルの書式設定</a:t>
            </a:r>
            <a:endParaRPr kumimoji="1" lang="ja-JP" altLang="en-US" dirty="0"/>
          </a:p>
        </p:txBody>
      </p:sp>
      <p:sp>
        <p:nvSpPr>
          <p:cNvPr id="4" name="日付プレースホルダー 3"/>
          <p:cNvSpPr>
            <a:spLocks noGrp="1"/>
          </p:cNvSpPr>
          <p:nvPr>
            <p:ph type="dt" sz="half" idx="10"/>
          </p:nvPr>
        </p:nvSpPr>
        <p:spPr>
          <a:xfrm>
            <a:off x="377984" y="9909735"/>
            <a:ext cx="1763924" cy="569240"/>
          </a:xfrm>
        </p:spPr>
        <p:txBody>
          <a:bodyPr/>
          <a:lstStyle/>
          <a:p>
            <a:fld id="{BE5CE215-2865-504B-B0C5-812014717C56}" type="datetimeFigureOut">
              <a:rPr kumimoji="1" lang="ja-JP" altLang="en-US" smtClean="0"/>
              <a:t>2020/5/16</a:t>
            </a:fld>
            <a:endParaRPr kumimoji="1" lang="ja-JP" altLang="en-US"/>
          </a:p>
        </p:txBody>
      </p:sp>
      <p:sp>
        <p:nvSpPr>
          <p:cNvPr id="5" name="フッター プレースホルダー 4"/>
          <p:cNvSpPr>
            <a:spLocks noGrp="1"/>
          </p:cNvSpPr>
          <p:nvPr>
            <p:ph type="ftr" sz="quarter" idx="11"/>
          </p:nvPr>
        </p:nvSpPr>
        <p:spPr>
          <a:xfrm>
            <a:off x="2582889" y="9909735"/>
            <a:ext cx="2393897" cy="569240"/>
          </a:xfrm>
        </p:spPr>
        <p:txBody>
          <a:bodyPr/>
          <a:lstStyle/>
          <a:p>
            <a:endParaRPr kumimoji="1" lang="ja-JP" altLang="en-US"/>
          </a:p>
        </p:txBody>
      </p:sp>
      <p:sp>
        <p:nvSpPr>
          <p:cNvPr id="6" name="スライド番号プレースホルダー 5"/>
          <p:cNvSpPr>
            <a:spLocks noGrp="1"/>
          </p:cNvSpPr>
          <p:nvPr>
            <p:ph type="sldNum" sz="quarter" idx="12"/>
          </p:nvPr>
        </p:nvSpPr>
        <p:spPr>
          <a:xfrm>
            <a:off x="5417767" y="9870149"/>
            <a:ext cx="1763924" cy="648409"/>
          </a:xfrm>
        </p:spPr>
        <p:txBody>
          <a:bodyPr/>
          <a:lstStyle/>
          <a:p>
            <a:fld id="{166104BC-4B93-2B47-B62B-9014063DCFE6}" type="slidenum">
              <a:rPr kumimoji="1" lang="ja-JP" altLang="en-US" smtClean="0"/>
              <a:t>‹#›</a:t>
            </a:fld>
            <a:endParaRPr kumimoji="1" lang="ja-JP" altLang="en-US"/>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450" y="7706522"/>
            <a:ext cx="1328390" cy="1852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238201" y="7574175"/>
            <a:ext cx="1189259" cy="1852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直角三角形 7">
            <a:extLst>
              <a:ext uri="{FF2B5EF4-FFF2-40B4-BE49-F238E27FC236}">
                <a16:creationId xmlns:a16="http://schemas.microsoft.com/office/drawing/2014/main" xmlns="" id="{3A0A05EB-BAAA-F84A-82CE-FA8636D2B37F}"/>
              </a:ext>
            </a:extLst>
          </p:cNvPr>
          <p:cNvSpPr/>
          <p:nvPr userDrawn="1"/>
        </p:nvSpPr>
        <p:spPr>
          <a:xfrm rot="5400000">
            <a:off x="-289049" y="289048"/>
            <a:ext cx="1132408" cy="554311"/>
          </a:xfrm>
          <a:prstGeom prst="rtTriangle">
            <a:avLst/>
          </a:prstGeom>
          <a:solidFill>
            <a:schemeClr val="accent3"/>
          </a:solidFill>
          <a:ln>
            <a:solidFill>
              <a:schemeClr val="accent3"/>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sz="2806">
              <a:latin typeface="Meiryo" panose="020B0604030504040204" pitchFamily="34" charset="-128"/>
              <a:ea typeface="Meiryo" panose="020B0604030504040204" pitchFamily="34" charset="-128"/>
            </a:endParaRPr>
          </a:p>
        </p:txBody>
      </p:sp>
      <p:sp>
        <p:nvSpPr>
          <p:cNvPr id="15" name="直角三角形 14">
            <a:extLst>
              <a:ext uri="{FF2B5EF4-FFF2-40B4-BE49-F238E27FC236}">
                <a16:creationId xmlns:a16="http://schemas.microsoft.com/office/drawing/2014/main" xmlns="" id="{F0989E89-9ADC-334E-998F-DB72FE26AFD9}"/>
              </a:ext>
            </a:extLst>
          </p:cNvPr>
          <p:cNvSpPr/>
          <p:nvPr userDrawn="1"/>
        </p:nvSpPr>
        <p:spPr>
          <a:xfrm rot="16200000">
            <a:off x="6716316" y="9848454"/>
            <a:ext cx="1132408" cy="554311"/>
          </a:xfrm>
          <a:prstGeom prst="rtTriangle">
            <a:avLst/>
          </a:prstGeom>
          <a:solidFill>
            <a:schemeClr val="accent3"/>
          </a:solidFill>
          <a:ln>
            <a:solidFill>
              <a:schemeClr val="accent3"/>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sz="2806">
              <a:latin typeface="Meiryo" panose="020B0604030504040204" pitchFamily="34" charset="-128"/>
              <a:ea typeface="Meiryo" panose="020B0604030504040204" pitchFamily="34" charset="-128"/>
            </a:endParaRPr>
          </a:p>
        </p:txBody>
      </p:sp>
      <p:pic>
        <p:nvPicPr>
          <p:cNvPr id="12" name="Picture 2" descr="R:\画像フォルダ\連ケア科ロゴ.png"/>
          <p:cNvPicPr>
            <a:picLocks noChangeAspect="1" noChangeArrowheads="1"/>
          </p:cNvPicPr>
          <p:nvPr userDrawn="1"/>
        </p:nvPicPr>
        <p:blipFill rotWithShape="1">
          <a:blip r:embed="rId4">
            <a:extLst>
              <a:ext uri="{BEBA8EAE-BF5A-486C-A8C5-ECC9F3942E4B}">
                <a14:imgProps xmlns:a14="http://schemas.microsoft.com/office/drawing/2010/main">
                  <a14:imgLayer r:embed="rId5">
                    <a14:imgEffect>
                      <a14:backgroundRemoval t="10000" b="90000" l="10000" r="90000">
                        <a14:foregroundMark x1="38752" y1="52395" x2="87373" y2="53483"/>
                        <a14:foregroundMark x1="42163" y1="64804" x2="85994" y2="68650"/>
                        <a14:foregroundMark x1="37228" y1="69448" x2="83382" y2="74819"/>
                        <a14:foregroundMark x1="36792" y1="75399" x2="57184" y2="77576"/>
                        <a14:foregroundMark x1="62845" y1="78592" x2="27721" y2="78592"/>
                        <a14:foregroundMark x1="87663" y1="60087" x2="88244" y2="66038"/>
                        <a14:foregroundMark x1="71553" y1="42743" x2="55007" y2="23295"/>
                        <a14:foregroundMark x1="54717" y1="24238" x2="36647" y2="27286"/>
                        <a14:foregroundMark x1="36792" y1="28229" x2="24819" y2="37736"/>
                        <a14:foregroundMark x1="36357" y1="27721" x2="31277" y2="30189"/>
                        <a14:foregroundMark x1="26052" y1="36938" x2="19158" y2="42598"/>
                        <a14:foregroundMark x1="22206" y1="37736" x2="19303" y2="49202"/>
                        <a14:foregroundMark x1="20827" y1="38897" x2="18723" y2="42017"/>
                        <a14:foregroundMark x1="16691" y1="54717" x2="17199" y2="48549"/>
                        <a14:foregroundMark x1="17199" y1="54717" x2="23440" y2="66546"/>
                        <a14:foregroundMark x1="23875" y1="67126" x2="27141" y2="71843"/>
                        <a14:foregroundMark x1="26197" y1="71843" x2="28665" y2="76923"/>
                        <a14:foregroundMark x1="16401" y1="50871" x2="16401" y2="53628"/>
                        <a14:foregroundMark x1="36792" y1="58999" x2="47678" y2="67925"/>
                        <a14:foregroundMark x1="45646" y1="56386" x2="39550" y2="63280"/>
                        <a14:foregroundMark x1="45065" y1="73585" x2="45065" y2="73585"/>
                        <a14:backgroundMark x1="21335" y1="12119" x2="81713" y2="12700"/>
                      </a14:backgroundRemoval>
                    </a14:imgEffect>
                  </a14:imgLayer>
                </a14:imgProps>
              </a:ext>
              <a:ext uri="{28A0092B-C50C-407E-A947-70E740481C1C}">
                <a14:useLocalDpi xmlns:a14="http://schemas.microsoft.com/office/drawing/2010/main" val="0"/>
              </a:ext>
            </a:extLst>
          </a:blip>
          <a:srcRect l="9503" t="17864" r="6572" b="5544"/>
          <a:stretch/>
        </p:blipFill>
        <p:spPr bwMode="auto">
          <a:xfrm>
            <a:off x="6083431" y="7719887"/>
            <a:ext cx="948301" cy="1768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547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5233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白紙">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14930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2_白紙">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2620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3_白紙">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4B3B578C-025E-F34C-A286-B480A0AD882F}"/>
              </a:ext>
            </a:extLst>
          </p:cNvPr>
          <p:cNvSpPr txBox="1"/>
          <p:nvPr userDrawn="1"/>
        </p:nvSpPr>
        <p:spPr>
          <a:xfrm>
            <a:off x="951568" y="2306839"/>
            <a:ext cx="2828270" cy="1430301"/>
          </a:xfrm>
          <a:prstGeom prst="rect">
            <a:avLst/>
          </a:prstGeom>
          <a:noFill/>
        </p:spPr>
        <p:txBody>
          <a:bodyPr wrap="square" lIns="280625" tIns="280625" rIns="280625" bIns="280625" rtlCol="0">
            <a:spAutoFit/>
          </a:bodyPr>
          <a:lstStyle/>
          <a:p>
            <a:pPr algn="l"/>
            <a:r>
              <a:rPr kumimoji="1" lang="ja-JP" altLang="en-US" sz="2806">
                <a:latin typeface="Meiryo" panose="020B0604030504040204" pitchFamily="34" charset="-128"/>
                <a:ea typeface="Meiryo" panose="020B0604030504040204" pitchFamily="34" charset="-128"/>
              </a:rPr>
              <a:t>テキストボックス</a:t>
            </a:r>
            <a:endParaRPr kumimoji="1" lang="ja-JP" altLang="en-US" sz="2806" dirty="0" err="1">
              <a:latin typeface="Meiryo" panose="020B0604030504040204" pitchFamily="34" charset="-128"/>
              <a:ea typeface="Meiryo" panose="020B0604030504040204" pitchFamily="34" charset="-128"/>
            </a:endParaRPr>
          </a:p>
        </p:txBody>
      </p:sp>
      <p:graphicFrame>
        <p:nvGraphicFramePr>
          <p:cNvPr id="4" name="Group 55">
            <a:extLst>
              <a:ext uri="{FF2B5EF4-FFF2-40B4-BE49-F238E27FC236}">
                <a16:creationId xmlns:a16="http://schemas.microsoft.com/office/drawing/2014/main" xmlns="" id="{3DBE635E-AD8B-A54A-96E9-1D490E2E4A16}"/>
              </a:ext>
            </a:extLst>
          </p:cNvPr>
          <p:cNvGraphicFramePr>
            <a:graphicFrameLocks noGrp="1"/>
          </p:cNvGraphicFramePr>
          <p:nvPr userDrawn="1">
            <p:extLst>
              <p:ext uri="{D42A27DB-BD31-4B8C-83A1-F6EECF244321}">
                <p14:modId xmlns:p14="http://schemas.microsoft.com/office/powerpoint/2010/main" val="1923844242"/>
              </p:ext>
            </p:extLst>
          </p:nvPr>
        </p:nvGraphicFramePr>
        <p:xfrm>
          <a:off x="620281" y="5688313"/>
          <a:ext cx="2939747" cy="2773323"/>
        </p:xfrm>
        <a:graphic>
          <a:graphicData uri="http://schemas.openxmlformats.org/drawingml/2006/table">
            <a:tbl>
              <a:tblPr/>
              <a:tblGrid>
                <a:gridCol w="2939747">
                  <a:extLst>
                    <a:ext uri="{9D8B030D-6E8A-4147-A177-3AD203B41FA5}">
                      <a16:colId xmlns:a16="http://schemas.microsoft.com/office/drawing/2014/main" xmlns="" val="20000"/>
                    </a:ext>
                  </a:extLst>
                </a:gridCol>
              </a:tblGrid>
              <a:tr h="684276">
                <a:tc>
                  <a:txBody>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1" lang="ja-JP" altLang="en-US" sz="3700" b="1" i="0" u="none" strike="noStrike" kern="1200" cap="none" spc="0" normalizeH="0" baseline="0" noProof="0">
                          <a:ln>
                            <a:noFill/>
                          </a:ln>
                          <a:solidFill>
                            <a:schemeClr val="tx1"/>
                          </a:solidFill>
                          <a:effectLst/>
                          <a:uLnTx/>
                          <a:uFillTx/>
                          <a:latin typeface="BIZ UDPゴシック B"/>
                          <a:ea typeface="BIZ UDPゴシック B"/>
                          <a:cs typeface="BIZ UDPゴシック B"/>
                        </a:rPr>
                        <a:t>表のアイデア</a:t>
                      </a:r>
                      <a:endParaRPr kumimoji="1" lang="ja-JP" altLang="en-US" sz="3700" b="1" i="0" u="none" strike="noStrike" kern="1200" cap="none" spc="0" normalizeH="0" baseline="0" noProof="0" dirty="0">
                        <a:ln>
                          <a:noFill/>
                        </a:ln>
                        <a:solidFill>
                          <a:schemeClr val="tx1"/>
                        </a:solidFill>
                        <a:effectLst/>
                        <a:uLnTx/>
                        <a:uFillTx/>
                        <a:latin typeface="BIZ UDPゴシック B"/>
                        <a:ea typeface="BIZ UDPゴシック B"/>
                        <a:cs typeface="BIZ UDPゴシック B"/>
                      </a:endParaRPr>
                    </a:p>
                  </a:txBody>
                  <a:tcPr marL="137365" marR="0" marT="0" marB="0" anchor="ctr" horzOverflow="overflow">
                    <a:lnL w="762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2089047">
                <a:tc>
                  <a:txBody>
                    <a:bodyPr/>
                    <a:lstStyle/>
                    <a:p>
                      <a:pPr marL="0" marR="0" lvl="0" indent="0" algn="just" defTabSz="914400" rtl="0" eaLnBrk="1" fontAlgn="auto" latinLnBrk="0" hangingPunct="1">
                        <a:lnSpc>
                          <a:spcPct val="130000"/>
                        </a:lnSpc>
                        <a:spcBef>
                          <a:spcPts val="0"/>
                        </a:spcBef>
                        <a:spcAft>
                          <a:spcPts val="1200"/>
                        </a:spcAft>
                        <a:buClrTx/>
                        <a:buSzTx/>
                        <a:buFontTx/>
                        <a:buNone/>
                        <a:tabLst/>
                        <a:defRPr/>
                      </a:pPr>
                      <a:r>
                        <a:rPr kumimoji="1" lang="ja-JP" altLang="en-US" sz="2500" b="0" i="0" u="none" strike="noStrike" kern="1200" cap="none" spc="0" normalizeH="0" baseline="0" noProof="0">
                          <a:ln>
                            <a:noFill/>
                          </a:ln>
                          <a:solidFill>
                            <a:schemeClr val="tx1"/>
                          </a:solidFill>
                          <a:effectLst/>
                          <a:uLnTx/>
                          <a:uFillTx/>
                          <a:latin typeface="BIZ UDPゴシック R"/>
                          <a:ea typeface="BIZ UDPゴシック R"/>
                          <a:cs typeface="BIZ UDPゴシック R"/>
                        </a:rPr>
                        <a:t>あああああああああああああああああああああああああああああああああああああああああああああああああああああああああああああ</a:t>
                      </a:r>
                      <a:endParaRPr kumimoji="1" lang="en-US" altLang="ja-JP" sz="2500" b="0" i="0" u="none" strike="noStrike" kern="1200" cap="none" spc="0" normalizeH="0" baseline="0" noProof="0" dirty="0">
                        <a:ln>
                          <a:noFill/>
                        </a:ln>
                        <a:solidFill>
                          <a:schemeClr val="tx1"/>
                        </a:solidFill>
                        <a:effectLst/>
                        <a:uLnTx/>
                        <a:uFillTx/>
                        <a:latin typeface="BIZ UDPゴシック R"/>
                        <a:ea typeface="BIZ UDPゴシック R"/>
                        <a:cs typeface="BIZ UDPゴシック R"/>
                      </a:endParaRPr>
                    </a:p>
                  </a:txBody>
                  <a:tcPr marL="0" marR="0" marT="112250" marB="0" anchor="ctr" horzOverflow="overflow">
                    <a:lnL w="762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graphicFrame>
        <p:nvGraphicFramePr>
          <p:cNvPr id="5" name="Group 55">
            <a:extLst>
              <a:ext uri="{FF2B5EF4-FFF2-40B4-BE49-F238E27FC236}">
                <a16:creationId xmlns:a16="http://schemas.microsoft.com/office/drawing/2014/main" xmlns="" id="{EE8990C2-B531-6E4B-9BCE-3F923A370ED4}"/>
              </a:ext>
            </a:extLst>
          </p:cNvPr>
          <p:cNvGraphicFramePr>
            <a:graphicFrameLocks noGrp="1"/>
          </p:cNvGraphicFramePr>
          <p:nvPr userDrawn="1">
            <p:extLst>
              <p:ext uri="{D42A27DB-BD31-4B8C-83A1-F6EECF244321}">
                <p14:modId xmlns:p14="http://schemas.microsoft.com/office/powerpoint/2010/main" val="1713955143"/>
              </p:ext>
            </p:extLst>
          </p:nvPr>
        </p:nvGraphicFramePr>
        <p:xfrm>
          <a:off x="3999647" y="5632182"/>
          <a:ext cx="2939747" cy="2773323"/>
        </p:xfrm>
        <a:graphic>
          <a:graphicData uri="http://schemas.openxmlformats.org/drawingml/2006/table">
            <a:tbl>
              <a:tblPr/>
              <a:tblGrid>
                <a:gridCol w="2939747">
                  <a:extLst>
                    <a:ext uri="{9D8B030D-6E8A-4147-A177-3AD203B41FA5}">
                      <a16:colId xmlns:a16="http://schemas.microsoft.com/office/drawing/2014/main" xmlns="" val="20000"/>
                    </a:ext>
                  </a:extLst>
                </a:gridCol>
              </a:tblGrid>
              <a:tr h="796526">
                <a:tc>
                  <a:txBody>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1" lang="ja-JP" altLang="en-US" sz="3700" b="1" i="0" u="none" strike="noStrike" kern="1200" cap="none" spc="0" normalizeH="0" baseline="0" noProof="0">
                          <a:ln>
                            <a:noFill/>
                          </a:ln>
                          <a:solidFill>
                            <a:schemeClr val="tx1"/>
                          </a:solidFill>
                          <a:effectLst/>
                          <a:uLnTx/>
                          <a:uFillTx/>
                          <a:latin typeface="BIZ UDPゴシック B"/>
                          <a:ea typeface="BIZ UDPゴシック B"/>
                          <a:cs typeface="BIZ UDPゴシック B"/>
                        </a:rPr>
                        <a:t>表のアイデア</a:t>
                      </a:r>
                      <a:endParaRPr kumimoji="1" lang="ja-JP" altLang="en-US" sz="3700" b="1" i="0" u="none" strike="noStrike" kern="1200" cap="none" spc="0" normalizeH="0" baseline="0" noProof="0" dirty="0">
                        <a:ln>
                          <a:noFill/>
                        </a:ln>
                        <a:solidFill>
                          <a:schemeClr val="tx1"/>
                        </a:solidFill>
                        <a:effectLst/>
                        <a:uLnTx/>
                        <a:uFillTx/>
                        <a:latin typeface="BIZ UDPゴシック B"/>
                        <a:ea typeface="BIZ UDPゴシック B"/>
                        <a:cs typeface="BIZ UDPゴシック B"/>
                      </a:endParaRPr>
                    </a:p>
                  </a:txBody>
                  <a:tcPr marL="0" marR="0" marT="0" marB="112250" anchor="ctr" horzOverflow="overflow">
                    <a:lnL w="762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976797">
                <a:tc>
                  <a:txBody>
                    <a:bodyPr/>
                    <a:lstStyle/>
                    <a:p>
                      <a:pPr marL="0" marR="0" lvl="0" indent="0" algn="just" defTabSz="914400" rtl="0" eaLnBrk="1" fontAlgn="auto" latinLnBrk="0" hangingPunct="1">
                        <a:lnSpc>
                          <a:spcPct val="130000"/>
                        </a:lnSpc>
                        <a:spcBef>
                          <a:spcPts val="0"/>
                        </a:spcBef>
                        <a:spcAft>
                          <a:spcPts val="1200"/>
                        </a:spcAft>
                        <a:buClrTx/>
                        <a:buSzTx/>
                        <a:buFontTx/>
                        <a:buNone/>
                        <a:tabLst/>
                        <a:defRPr/>
                      </a:pPr>
                      <a:r>
                        <a:rPr kumimoji="1" lang="ja-JP" altLang="en-US" sz="2500" b="0" i="0" u="none" strike="noStrike" kern="1200" cap="none" spc="0" normalizeH="0" baseline="0" noProof="0">
                          <a:ln>
                            <a:noFill/>
                          </a:ln>
                          <a:solidFill>
                            <a:schemeClr val="tx1"/>
                          </a:solidFill>
                          <a:effectLst/>
                          <a:uLnTx/>
                          <a:uFillTx/>
                          <a:latin typeface="BIZ UDPゴシック R"/>
                          <a:ea typeface="BIZ UDPゴシック R"/>
                          <a:cs typeface="BIZ UDPゴシック R"/>
                        </a:rPr>
                        <a:t>あああああああああああああああああああああああああああああああああああああああああああああああああああああああああああ</a:t>
                      </a:r>
                      <a:endParaRPr kumimoji="1" lang="ja-JP" altLang="en-US" sz="2500" b="0" i="0" u="none" strike="noStrike" kern="1200" cap="none" spc="0" normalizeH="0" baseline="0" noProof="0" dirty="0">
                        <a:ln>
                          <a:noFill/>
                        </a:ln>
                        <a:solidFill>
                          <a:schemeClr val="tx1"/>
                        </a:solidFill>
                        <a:effectLst/>
                        <a:uLnTx/>
                        <a:uFillTx/>
                        <a:latin typeface="BIZ UDPゴシック R"/>
                        <a:ea typeface="BIZ UDPゴシック R"/>
                        <a:cs typeface="BIZ UDPゴシック R"/>
                      </a:endParaRPr>
                    </a:p>
                  </a:txBody>
                  <a:tcPr marL="137365" marR="0" marT="0" marB="0" anchor="ctr" horzOverflow="overflow">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sp>
        <p:nvSpPr>
          <p:cNvPr id="6" name="AutoShape 3">
            <a:extLst>
              <a:ext uri="{FF2B5EF4-FFF2-40B4-BE49-F238E27FC236}">
                <a16:creationId xmlns:a16="http://schemas.microsoft.com/office/drawing/2014/main" xmlns="" id="{785A1966-8CD6-774F-A2B2-883BE5B55515}"/>
              </a:ext>
            </a:extLst>
          </p:cNvPr>
          <p:cNvSpPr>
            <a:spLocks noChangeArrowheads="1"/>
          </p:cNvSpPr>
          <p:nvPr userDrawn="1"/>
        </p:nvSpPr>
        <p:spPr bwMode="auto">
          <a:xfrm>
            <a:off x="771036" y="2872732"/>
            <a:ext cx="2638238" cy="2650057"/>
          </a:xfrm>
          <a:prstGeom prst="roundRect">
            <a:avLst>
              <a:gd name="adj" fmla="val 6420"/>
            </a:avLst>
          </a:prstGeom>
          <a:solidFill>
            <a:schemeClr val="bg1"/>
          </a:solidFill>
          <a:ln w="6350">
            <a:solidFill>
              <a:schemeClr val="tx2"/>
            </a:solidFill>
          </a:ln>
          <a:effectLst/>
        </p:spPr>
        <p:txBody>
          <a:bodyPr wrap="square" lIns="168375" tIns="224500" rIns="168375" bIns="168375" anchor="ctr" anchorCtr="0">
            <a:spAutoFit/>
          </a:bodyPr>
          <a:lstStyle/>
          <a:p>
            <a:pPr algn="ctr">
              <a:lnSpc>
                <a:spcPct val="120000"/>
              </a:lnSpc>
              <a:spcBef>
                <a:spcPct val="0"/>
              </a:spcBef>
            </a:pPr>
            <a:r>
              <a:rPr lang="ja-JP" altLang="en-US" sz="3742" dirty="0">
                <a:solidFill>
                  <a:schemeClr val="tx2"/>
                </a:solidFill>
                <a:latin typeface="BIZ UDPゴシック R"/>
                <a:ea typeface="BIZ UDPゴシック R"/>
                <a:cs typeface="BIZ UDPゴシック R"/>
              </a:rPr>
              <a:t>すっきり見せる囲み</a:t>
            </a:r>
          </a:p>
        </p:txBody>
      </p:sp>
      <p:sp>
        <p:nvSpPr>
          <p:cNvPr id="7" name="AutoShape 3">
            <a:extLst>
              <a:ext uri="{FF2B5EF4-FFF2-40B4-BE49-F238E27FC236}">
                <a16:creationId xmlns:a16="http://schemas.microsoft.com/office/drawing/2014/main" xmlns="" id="{CD95DD5C-D607-3647-A3E7-D927F584199B}"/>
              </a:ext>
            </a:extLst>
          </p:cNvPr>
          <p:cNvSpPr>
            <a:spLocks noChangeArrowheads="1"/>
          </p:cNvSpPr>
          <p:nvPr userDrawn="1"/>
        </p:nvSpPr>
        <p:spPr bwMode="auto">
          <a:xfrm>
            <a:off x="4123124" y="2872732"/>
            <a:ext cx="2638238" cy="2650057"/>
          </a:xfrm>
          <a:prstGeom prst="roundRect">
            <a:avLst>
              <a:gd name="adj" fmla="val 6420"/>
            </a:avLst>
          </a:prstGeom>
          <a:solidFill>
            <a:schemeClr val="tx2"/>
          </a:solidFill>
          <a:ln w="6350">
            <a:noFill/>
          </a:ln>
          <a:effectLst/>
        </p:spPr>
        <p:txBody>
          <a:bodyPr wrap="square" lIns="168375" tIns="224500" rIns="168375" bIns="168375" anchor="ctr" anchorCtr="0">
            <a:spAutoFit/>
          </a:bodyPr>
          <a:lstStyle/>
          <a:p>
            <a:pPr algn="ctr">
              <a:lnSpc>
                <a:spcPct val="120000"/>
              </a:lnSpc>
              <a:spcBef>
                <a:spcPct val="0"/>
              </a:spcBef>
            </a:pPr>
            <a:r>
              <a:rPr lang="ja-JP" altLang="en-US" sz="3742" dirty="0">
                <a:solidFill>
                  <a:schemeClr val="bg1"/>
                </a:solidFill>
                <a:latin typeface="BIZ UDPゴシック R"/>
                <a:ea typeface="BIZ UDPゴシック R"/>
                <a:cs typeface="BIZ UDPゴシック R"/>
              </a:rPr>
              <a:t>インパクト重視の逆版</a:t>
            </a:r>
          </a:p>
        </p:txBody>
      </p:sp>
    </p:spTree>
    <p:extLst>
      <p:ext uri="{BB962C8B-B14F-4D97-AF65-F5344CB8AC3E}">
        <p14:creationId xmlns:p14="http://schemas.microsoft.com/office/powerpoint/2010/main" val="16769214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4_白紙">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4B3B578C-025E-F34C-A286-B480A0AD882F}"/>
              </a:ext>
            </a:extLst>
          </p:cNvPr>
          <p:cNvSpPr txBox="1"/>
          <p:nvPr userDrawn="1"/>
        </p:nvSpPr>
        <p:spPr>
          <a:xfrm>
            <a:off x="951568" y="2306839"/>
            <a:ext cx="2828270" cy="1430301"/>
          </a:xfrm>
          <a:prstGeom prst="rect">
            <a:avLst/>
          </a:prstGeom>
          <a:noFill/>
        </p:spPr>
        <p:txBody>
          <a:bodyPr wrap="square" lIns="280625" tIns="280625" rIns="280625" bIns="280625" rtlCol="0">
            <a:spAutoFit/>
          </a:bodyPr>
          <a:lstStyle/>
          <a:p>
            <a:pPr algn="l"/>
            <a:r>
              <a:rPr kumimoji="1" lang="ja-JP" altLang="en-US" sz="2806">
                <a:latin typeface="Meiryo" panose="020B0604030504040204" pitchFamily="34" charset="-128"/>
                <a:ea typeface="Meiryo" panose="020B0604030504040204" pitchFamily="34" charset="-128"/>
              </a:rPr>
              <a:t>テキストボックス</a:t>
            </a:r>
            <a:endParaRPr kumimoji="1" lang="ja-JP" altLang="en-US" sz="2806" dirty="0" err="1">
              <a:latin typeface="Meiryo" panose="020B0604030504040204" pitchFamily="34" charset="-128"/>
              <a:ea typeface="Meiryo" panose="020B0604030504040204" pitchFamily="34" charset="-128"/>
            </a:endParaRPr>
          </a:p>
        </p:txBody>
      </p:sp>
      <p:graphicFrame>
        <p:nvGraphicFramePr>
          <p:cNvPr id="4" name="Group 55">
            <a:extLst>
              <a:ext uri="{FF2B5EF4-FFF2-40B4-BE49-F238E27FC236}">
                <a16:creationId xmlns:a16="http://schemas.microsoft.com/office/drawing/2014/main" xmlns="" id="{3DBE635E-AD8B-A54A-96E9-1D490E2E4A16}"/>
              </a:ext>
            </a:extLst>
          </p:cNvPr>
          <p:cNvGraphicFramePr>
            <a:graphicFrameLocks noGrp="1"/>
          </p:cNvGraphicFramePr>
          <p:nvPr userDrawn="1">
            <p:extLst>
              <p:ext uri="{D42A27DB-BD31-4B8C-83A1-F6EECF244321}">
                <p14:modId xmlns:p14="http://schemas.microsoft.com/office/powerpoint/2010/main" val="520336019"/>
              </p:ext>
            </p:extLst>
          </p:nvPr>
        </p:nvGraphicFramePr>
        <p:xfrm>
          <a:off x="620281" y="5688313"/>
          <a:ext cx="2939747" cy="2773323"/>
        </p:xfrm>
        <a:graphic>
          <a:graphicData uri="http://schemas.openxmlformats.org/drawingml/2006/table">
            <a:tbl>
              <a:tblPr/>
              <a:tblGrid>
                <a:gridCol w="2939747">
                  <a:extLst>
                    <a:ext uri="{9D8B030D-6E8A-4147-A177-3AD203B41FA5}">
                      <a16:colId xmlns:a16="http://schemas.microsoft.com/office/drawing/2014/main" xmlns="" val="20000"/>
                    </a:ext>
                  </a:extLst>
                </a:gridCol>
              </a:tblGrid>
              <a:tr h="684276">
                <a:tc>
                  <a:txBody>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1" lang="ja-JP" altLang="en-US" sz="3700" b="1" i="0" u="none" strike="noStrike" kern="1200" cap="none" spc="0" normalizeH="0" baseline="0" noProof="0">
                          <a:ln>
                            <a:noFill/>
                          </a:ln>
                          <a:solidFill>
                            <a:schemeClr val="tx1"/>
                          </a:solidFill>
                          <a:effectLst/>
                          <a:uLnTx/>
                          <a:uFillTx/>
                          <a:latin typeface="BIZ UDPゴシック B"/>
                          <a:ea typeface="BIZ UDPゴシック B"/>
                          <a:cs typeface="BIZ UDPゴシック B"/>
                        </a:rPr>
                        <a:t>表のアイデア</a:t>
                      </a:r>
                      <a:endParaRPr kumimoji="1" lang="ja-JP" altLang="en-US" sz="3700" b="1" i="0" u="none" strike="noStrike" kern="1200" cap="none" spc="0" normalizeH="0" baseline="0" noProof="0" dirty="0">
                        <a:ln>
                          <a:noFill/>
                        </a:ln>
                        <a:solidFill>
                          <a:schemeClr val="tx1"/>
                        </a:solidFill>
                        <a:effectLst/>
                        <a:uLnTx/>
                        <a:uFillTx/>
                        <a:latin typeface="BIZ UDPゴシック B"/>
                        <a:ea typeface="BIZ UDPゴシック B"/>
                        <a:cs typeface="BIZ UDPゴシック B"/>
                      </a:endParaRPr>
                    </a:p>
                  </a:txBody>
                  <a:tcPr marL="137365" marR="0" marT="0" marB="0" anchor="ctr" horzOverflow="overflow">
                    <a:lnL w="76200" cap="flat" cmpd="sng" algn="ctr">
                      <a:solidFill>
                        <a:schemeClr val="accent3"/>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2089047">
                <a:tc>
                  <a:txBody>
                    <a:bodyPr/>
                    <a:lstStyle/>
                    <a:p>
                      <a:pPr marL="0" marR="0" lvl="0" indent="0" algn="just" defTabSz="914400" rtl="0" eaLnBrk="1" fontAlgn="auto" latinLnBrk="0" hangingPunct="1">
                        <a:lnSpc>
                          <a:spcPct val="130000"/>
                        </a:lnSpc>
                        <a:spcBef>
                          <a:spcPts val="0"/>
                        </a:spcBef>
                        <a:spcAft>
                          <a:spcPts val="1200"/>
                        </a:spcAft>
                        <a:buClrTx/>
                        <a:buSzTx/>
                        <a:buFontTx/>
                        <a:buNone/>
                        <a:tabLst/>
                        <a:defRPr/>
                      </a:pPr>
                      <a:r>
                        <a:rPr kumimoji="1" lang="ja-JP" altLang="en-US" sz="2500" b="0" i="0" u="none" strike="noStrike" kern="1200" cap="none" spc="0" normalizeH="0" baseline="0" noProof="0">
                          <a:ln>
                            <a:noFill/>
                          </a:ln>
                          <a:solidFill>
                            <a:schemeClr val="tx1"/>
                          </a:solidFill>
                          <a:effectLst/>
                          <a:uLnTx/>
                          <a:uFillTx/>
                          <a:latin typeface="BIZ UDPゴシック R"/>
                          <a:ea typeface="BIZ UDPゴシック R"/>
                          <a:cs typeface="BIZ UDPゴシック R"/>
                        </a:rPr>
                        <a:t>あああああああああああああああああああああああああああああああああああああああああああああああああああああああああああああ</a:t>
                      </a:r>
                      <a:endParaRPr kumimoji="1" lang="en-US" altLang="ja-JP" sz="2500" b="0" i="0" u="none" strike="noStrike" kern="1200" cap="none" spc="0" normalizeH="0" baseline="0" noProof="0" dirty="0">
                        <a:ln>
                          <a:noFill/>
                        </a:ln>
                        <a:solidFill>
                          <a:schemeClr val="tx1"/>
                        </a:solidFill>
                        <a:effectLst/>
                        <a:uLnTx/>
                        <a:uFillTx/>
                        <a:latin typeface="BIZ UDPゴシック R"/>
                        <a:ea typeface="BIZ UDPゴシック R"/>
                        <a:cs typeface="BIZ UDPゴシック R"/>
                      </a:endParaRPr>
                    </a:p>
                  </a:txBody>
                  <a:tcPr marL="0" marR="0" marT="112250" marB="0" anchor="ctr" horzOverflow="overflow">
                    <a:lnL w="762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graphicFrame>
        <p:nvGraphicFramePr>
          <p:cNvPr id="5" name="Group 55">
            <a:extLst>
              <a:ext uri="{FF2B5EF4-FFF2-40B4-BE49-F238E27FC236}">
                <a16:creationId xmlns:a16="http://schemas.microsoft.com/office/drawing/2014/main" xmlns="" id="{EE8990C2-B531-6E4B-9BCE-3F923A370ED4}"/>
              </a:ext>
            </a:extLst>
          </p:cNvPr>
          <p:cNvGraphicFramePr>
            <a:graphicFrameLocks noGrp="1"/>
          </p:cNvGraphicFramePr>
          <p:nvPr userDrawn="1">
            <p:extLst>
              <p:ext uri="{D42A27DB-BD31-4B8C-83A1-F6EECF244321}">
                <p14:modId xmlns:p14="http://schemas.microsoft.com/office/powerpoint/2010/main" val="108025997"/>
              </p:ext>
            </p:extLst>
          </p:nvPr>
        </p:nvGraphicFramePr>
        <p:xfrm>
          <a:off x="3999647" y="5632182"/>
          <a:ext cx="2939747" cy="2773323"/>
        </p:xfrm>
        <a:graphic>
          <a:graphicData uri="http://schemas.openxmlformats.org/drawingml/2006/table">
            <a:tbl>
              <a:tblPr/>
              <a:tblGrid>
                <a:gridCol w="2939747">
                  <a:extLst>
                    <a:ext uri="{9D8B030D-6E8A-4147-A177-3AD203B41FA5}">
                      <a16:colId xmlns:a16="http://schemas.microsoft.com/office/drawing/2014/main" xmlns="" val="20000"/>
                    </a:ext>
                  </a:extLst>
                </a:gridCol>
              </a:tblGrid>
              <a:tr h="796526">
                <a:tc>
                  <a:txBody>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1" lang="ja-JP" altLang="en-US" sz="3700" b="1" i="0" u="none" strike="noStrike" kern="1200" cap="none" spc="0" normalizeH="0" baseline="0" noProof="0">
                          <a:ln>
                            <a:noFill/>
                          </a:ln>
                          <a:solidFill>
                            <a:schemeClr val="tx1"/>
                          </a:solidFill>
                          <a:effectLst/>
                          <a:uLnTx/>
                          <a:uFillTx/>
                          <a:latin typeface="BIZ UDPゴシック B"/>
                          <a:ea typeface="BIZ UDPゴシック B"/>
                          <a:cs typeface="BIZ UDPゴシック B"/>
                        </a:rPr>
                        <a:t>表のアイデア</a:t>
                      </a:r>
                      <a:endParaRPr kumimoji="1" lang="ja-JP" altLang="en-US" sz="3700" b="1" i="0" u="none" strike="noStrike" kern="1200" cap="none" spc="0" normalizeH="0" baseline="0" noProof="0" dirty="0">
                        <a:ln>
                          <a:noFill/>
                        </a:ln>
                        <a:solidFill>
                          <a:schemeClr val="tx1"/>
                        </a:solidFill>
                        <a:effectLst/>
                        <a:uLnTx/>
                        <a:uFillTx/>
                        <a:latin typeface="BIZ UDPゴシック B"/>
                        <a:ea typeface="BIZ UDPゴシック B"/>
                        <a:cs typeface="BIZ UDPゴシック B"/>
                      </a:endParaRPr>
                    </a:p>
                  </a:txBody>
                  <a:tcPr marL="0" marR="0" marT="0" marB="112250" anchor="ctr" horzOverflow="overflow">
                    <a:lnL w="762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976797">
                <a:tc>
                  <a:txBody>
                    <a:bodyPr/>
                    <a:lstStyle/>
                    <a:p>
                      <a:pPr marL="0" marR="0" lvl="0" indent="0" algn="just" defTabSz="914400" rtl="0" eaLnBrk="1" fontAlgn="auto" latinLnBrk="0" hangingPunct="1">
                        <a:lnSpc>
                          <a:spcPct val="130000"/>
                        </a:lnSpc>
                        <a:spcBef>
                          <a:spcPts val="0"/>
                        </a:spcBef>
                        <a:spcAft>
                          <a:spcPts val="1200"/>
                        </a:spcAft>
                        <a:buClrTx/>
                        <a:buSzTx/>
                        <a:buFontTx/>
                        <a:buNone/>
                        <a:tabLst/>
                        <a:defRPr/>
                      </a:pPr>
                      <a:r>
                        <a:rPr kumimoji="1" lang="ja-JP" altLang="en-US" sz="2500" b="0" i="0" u="none" strike="noStrike" kern="1200" cap="none" spc="0" normalizeH="0" baseline="0" noProof="0">
                          <a:ln>
                            <a:noFill/>
                          </a:ln>
                          <a:solidFill>
                            <a:schemeClr val="tx1"/>
                          </a:solidFill>
                          <a:effectLst/>
                          <a:uLnTx/>
                          <a:uFillTx/>
                          <a:latin typeface="BIZ UDPゴシック R"/>
                          <a:ea typeface="BIZ UDPゴシック R"/>
                          <a:cs typeface="BIZ UDPゴシック R"/>
                        </a:rPr>
                        <a:t>あああああああああああああああああああああああああああああああああああああああああああああああああああああああああああ</a:t>
                      </a:r>
                      <a:endParaRPr kumimoji="1" lang="ja-JP" altLang="en-US" sz="2500" b="0" i="0" u="none" strike="noStrike" kern="1200" cap="none" spc="0" normalizeH="0" baseline="0" noProof="0" dirty="0">
                        <a:ln>
                          <a:noFill/>
                        </a:ln>
                        <a:solidFill>
                          <a:schemeClr val="tx1"/>
                        </a:solidFill>
                        <a:effectLst/>
                        <a:uLnTx/>
                        <a:uFillTx/>
                        <a:latin typeface="BIZ UDPゴシック R"/>
                        <a:ea typeface="BIZ UDPゴシック R"/>
                        <a:cs typeface="BIZ UDPゴシック R"/>
                      </a:endParaRPr>
                    </a:p>
                  </a:txBody>
                  <a:tcPr marL="137365" marR="0" marT="0" marB="0" anchor="ctr" horzOverflow="overflow">
                    <a:lnL w="6350" cap="flat" cmpd="sng" algn="ctr">
                      <a:solidFill>
                        <a:schemeClr val="accent3"/>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sp>
        <p:nvSpPr>
          <p:cNvPr id="6" name="AutoShape 3">
            <a:extLst>
              <a:ext uri="{FF2B5EF4-FFF2-40B4-BE49-F238E27FC236}">
                <a16:creationId xmlns:a16="http://schemas.microsoft.com/office/drawing/2014/main" xmlns="" id="{785A1966-8CD6-774F-A2B2-883BE5B55515}"/>
              </a:ext>
            </a:extLst>
          </p:cNvPr>
          <p:cNvSpPr>
            <a:spLocks noChangeArrowheads="1"/>
          </p:cNvSpPr>
          <p:nvPr userDrawn="1"/>
        </p:nvSpPr>
        <p:spPr bwMode="auto">
          <a:xfrm>
            <a:off x="771036" y="2872732"/>
            <a:ext cx="2638238" cy="2650057"/>
          </a:xfrm>
          <a:prstGeom prst="roundRect">
            <a:avLst>
              <a:gd name="adj" fmla="val 6420"/>
            </a:avLst>
          </a:prstGeom>
          <a:solidFill>
            <a:schemeClr val="bg1"/>
          </a:solidFill>
          <a:ln w="6350">
            <a:solidFill>
              <a:schemeClr val="accent3"/>
            </a:solidFill>
          </a:ln>
          <a:effectLst/>
        </p:spPr>
        <p:txBody>
          <a:bodyPr wrap="square" lIns="168375" tIns="224500" rIns="168375" bIns="168375" anchor="ctr" anchorCtr="0">
            <a:spAutoFit/>
          </a:bodyPr>
          <a:lstStyle/>
          <a:p>
            <a:pPr algn="ctr">
              <a:lnSpc>
                <a:spcPct val="120000"/>
              </a:lnSpc>
              <a:spcBef>
                <a:spcPct val="0"/>
              </a:spcBef>
            </a:pPr>
            <a:r>
              <a:rPr lang="ja-JP" altLang="en-US" sz="3742" dirty="0">
                <a:solidFill>
                  <a:schemeClr val="accent3"/>
                </a:solidFill>
                <a:latin typeface="BIZ UDPゴシック R"/>
                <a:ea typeface="BIZ UDPゴシック R"/>
                <a:cs typeface="BIZ UDPゴシック R"/>
              </a:rPr>
              <a:t>すっきり見せる囲み</a:t>
            </a:r>
          </a:p>
        </p:txBody>
      </p:sp>
      <p:sp>
        <p:nvSpPr>
          <p:cNvPr id="7" name="AutoShape 3">
            <a:extLst>
              <a:ext uri="{FF2B5EF4-FFF2-40B4-BE49-F238E27FC236}">
                <a16:creationId xmlns:a16="http://schemas.microsoft.com/office/drawing/2014/main" xmlns="" id="{CD95DD5C-D607-3647-A3E7-D927F584199B}"/>
              </a:ext>
            </a:extLst>
          </p:cNvPr>
          <p:cNvSpPr>
            <a:spLocks noChangeArrowheads="1"/>
          </p:cNvSpPr>
          <p:nvPr userDrawn="1"/>
        </p:nvSpPr>
        <p:spPr bwMode="auto">
          <a:xfrm>
            <a:off x="4123124" y="2872732"/>
            <a:ext cx="2638238" cy="2650057"/>
          </a:xfrm>
          <a:prstGeom prst="roundRect">
            <a:avLst>
              <a:gd name="adj" fmla="val 6420"/>
            </a:avLst>
          </a:prstGeom>
          <a:solidFill>
            <a:schemeClr val="accent3"/>
          </a:solidFill>
          <a:ln w="6350">
            <a:noFill/>
          </a:ln>
          <a:effectLst/>
        </p:spPr>
        <p:txBody>
          <a:bodyPr wrap="square" lIns="168375" tIns="224500" rIns="168375" bIns="168375" anchor="ctr" anchorCtr="0">
            <a:spAutoFit/>
          </a:bodyPr>
          <a:lstStyle/>
          <a:p>
            <a:pPr algn="ctr">
              <a:lnSpc>
                <a:spcPct val="120000"/>
              </a:lnSpc>
              <a:spcBef>
                <a:spcPct val="0"/>
              </a:spcBef>
            </a:pPr>
            <a:r>
              <a:rPr lang="ja-JP" altLang="en-US" sz="3742" dirty="0">
                <a:solidFill>
                  <a:schemeClr val="bg1"/>
                </a:solidFill>
                <a:latin typeface="BIZ UDPゴシック R"/>
                <a:ea typeface="BIZ UDPゴシック R"/>
                <a:cs typeface="BIZ UDPゴシック R"/>
              </a:rPr>
              <a:t>インパクト重視の逆版</a:t>
            </a:r>
          </a:p>
        </p:txBody>
      </p:sp>
    </p:spTree>
    <p:extLst>
      <p:ext uri="{BB962C8B-B14F-4D97-AF65-F5344CB8AC3E}">
        <p14:creationId xmlns:p14="http://schemas.microsoft.com/office/powerpoint/2010/main" val="4175472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2643" y="1"/>
            <a:ext cx="6767635" cy="1017978"/>
          </a:xfrm>
        </p:spPr>
        <p:txBody>
          <a:bodyPr/>
          <a:lstStyle>
            <a:lvl1pPr algn="l">
              <a:defRPr/>
            </a:lvl1pPr>
          </a:lstStyle>
          <a:p>
            <a:r>
              <a:rPr kumimoji="1" lang="ja-JP" altLang="en-US" smtClean="0"/>
              <a:t>マスター タイトルの書式設定</a:t>
            </a:r>
            <a:endParaRPr kumimoji="1" lang="ja-JP" altLang="en-US" dirty="0"/>
          </a:p>
        </p:txBody>
      </p:sp>
      <p:sp>
        <p:nvSpPr>
          <p:cNvPr id="3" name="コンテンツ プレースホルダー 2"/>
          <p:cNvSpPr>
            <a:spLocks noGrp="1"/>
          </p:cNvSpPr>
          <p:nvPr>
            <p:ph idx="1" hasCustomPrompt="1"/>
          </p:nvPr>
        </p:nvSpPr>
        <p:spPr>
          <a:xfrm>
            <a:off x="620280" y="3135770"/>
            <a:ext cx="6319113" cy="6512245"/>
          </a:xfrm>
        </p:spPr>
        <p:txBody>
          <a:bodyPr>
            <a:normAutofit/>
          </a:bodyPr>
          <a:lstStyle>
            <a:lvl1pPr>
              <a:defRPr sz="4365"/>
            </a:lvl1pPr>
            <a:lvl2pPr>
              <a:defRPr sz="3742"/>
            </a:lvl2pPr>
            <a:lvl3pPr>
              <a:defRPr sz="3742"/>
            </a:lvl3pPr>
            <a:lvl4pPr>
              <a:defRPr sz="3742"/>
            </a:lvl4pPr>
            <a:lvl5pPr>
              <a:defRPr sz="3742"/>
            </a:lvl5pPr>
          </a:lstStyle>
          <a:p>
            <a:pPr lvl="0"/>
            <a:r>
              <a:rPr kumimoji="1" lang="ja-JP" altLang="en-US" dirty="0"/>
              <a:t> マスター テキストの書式設定</a:t>
            </a:r>
          </a:p>
          <a:p>
            <a:pPr lvl="1"/>
            <a:r>
              <a:rPr kumimoji="1" lang="ja-JP" altLang="en-US" dirty="0"/>
              <a:t> 第 </a:t>
            </a:r>
            <a:r>
              <a:rPr kumimoji="1" lang="en-US" altLang="ja-JP" dirty="0"/>
              <a:t>2 </a:t>
            </a:r>
            <a:r>
              <a:rPr kumimoji="1" lang="ja-JP" altLang="en-US" dirty="0"/>
              <a:t>レベル</a:t>
            </a:r>
          </a:p>
          <a:p>
            <a:pPr lvl="2"/>
            <a:r>
              <a:rPr kumimoji="1" lang="ja-JP" altLang="en-US" dirty="0"/>
              <a:t> 第 </a:t>
            </a:r>
            <a:r>
              <a:rPr kumimoji="1" lang="en-US" altLang="ja-JP" dirty="0"/>
              <a:t>3 </a:t>
            </a:r>
            <a:r>
              <a:rPr kumimoji="1" lang="ja-JP" altLang="en-US" dirty="0"/>
              <a:t>レベル</a:t>
            </a:r>
          </a:p>
          <a:p>
            <a:pPr lvl="3"/>
            <a:r>
              <a:rPr kumimoji="1" lang="ja-JP" altLang="en-US" dirty="0"/>
              <a:t> 第 </a:t>
            </a:r>
            <a:r>
              <a:rPr kumimoji="1" lang="en-US" altLang="ja-JP" dirty="0"/>
              <a:t>4 </a:t>
            </a:r>
            <a:r>
              <a:rPr kumimoji="1" lang="ja-JP" altLang="en-US" dirty="0"/>
              <a:t>レベル</a:t>
            </a:r>
          </a:p>
          <a:p>
            <a:pPr lvl="4"/>
            <a:r>
              <a:rPr kumimoji="1" lang="ja-JP" altLang="en-US" dirty="0"/>
              <a:t> 第 </a:t>
            </a:r>
            <a:r>
              <a:rPr kumimoji="1" lang="en-US" altLang="ja-JP" dirty="0"/>
              <a:t>5 </a:t>
            </a:r>
            <a:r>
              <a:rPr kumimoji="1" lang="ja-JP" altLang="en-US" dirty="0"/>
              <a:t>レベル</a:t>
            </a:r>
          </a:p>
        </p:txBody>
      </p:sp>
      <p:sp>
        <p:nvSpPr>
          <p:cNvPr id="4" name="日付プレースホルダー 3"/>
          <p:cNvSpPr>
            <a:spLocks noGrp="1"/>
          </p:cNvSpPr>
          <p:nvPr>
            <p:ph type="dt" sz="half" idx="10"/>
          </p:nvPr>
        </p:nvSpPr>
        <p:spPr>
          <a:xfrm>
            <a:off x="377984" y="9951799"/>
            <a:ext cx="1763924" cy="569240"/>
          </a:xfrm>
        </p:spPr>
        <p:txBody>
          <a:bodyPr/>
          <a:lstStyle/>
          <a:p>
            <a:fld id="{BE5CE215-2865-504B-B0C5-812014717C56}" type="datetimeFigureOut">
              <a:rPr kumimoji="1" lang="ja-JP" altLang="en-US" smtClean="0"/>
              <a:t>2020/5/16</a:t>
            </a:fld>
            <a:endParaRPr kumimoji="1" lang="ja-JP" altLang="en-US"/>
          </a:p>
        </p:txBody>
      </p:sp>
      <p:sp>
        <p:nvSpPr>
          <p:cNvPr id="5" name="フッター プレースホルダー 4"/>
          <p:cNvSpPr>
            <a:spLocks noGrp="1"/>
          </p:cNvSpPr>
          <p:nvPr>
            <p:ph type="ftr" sz="quarter" idx="11"/>
          </p:nvPr>
        </p:nvSpPr>
        <p:spPr>
          <a:xfrm>
            <a:off x="2582889" y="9943855"/>
            <a:ext cx="2393897" cy="569240"/>
          </a:xfrm>
        </p:spPr>
        <p:txBody>
          <a:bodyPr/>
          <a:lstStyle/>
          <a:p>
            <a:endParaRPr kumimoji="1" lang="ja-JP" altLang="en-US"/>
          </a:p>
        </p:txBody>
      </p:sp>
      <p:sp>
        <p:nvSpPr>
          <p:cNvPr id="6" name="スライド番号プレースホルダー 5"/>
          <p:cNvSpPr>
            <a:spLocks noGrp="1"/>
          </p:cNvSpPr>
          <p:nvPr>
            <p:ph type="sldNum" sz="quarter" idx="12"/>
          </p:nvPr>
        </p:nvSpPr>
        <p:spPr>
          <a:xfrm>
            <a:off x="5417767" y="9943853"/>
            <a:ext cx="1763924" cy="569240"/>
          </a:xfrm>
        </p:spPr>
        <p:txBody>
          <a:bodyPr/>
          <a:lstStyle/>
          <a:p>
            <a:fld id="{166104BC-4B93-2B47-B62B-9014063DCFE6}" type="slidenum">
              <a:rPr kumimoji="1" lang="ja-JP" altLang="en-US" smtClean="0"/>
              <a:t>‹#›</a:t>
            </a:fld>
            <a:endParaRPr kumimoji="1" lang="ja-JP" altLang="en-US"/>
          </a:p>
        </p:txBody>
      </p:sp>
      <p:cxnSp>
        <p:nvCxnSpPr>
          <p:cNvPr id="11" name="直線コネクタ 10">
            <a:extLst>
              <a:ext uri="{FF2B5EF4-FFF2-40B4-BE49-F238E27FC236}">
                <a16:creationId xmlns:a16="http://schemas.microsoft.com/office/drawing/2014/main" xmlns="" id="{84C6FCB6-E434-4A4E-B775-66588B0B56EF}"/>
              </a:ext>
            </a:extLst>
          </p:cNvPr>
          <p:cNvCxnSpPr/>
          <p:nvPr userDrawn="1"/>
        </p:nvCxnSpPr>
        <p:spPr>
          <a:xfrm>
            <a:off x="15331" y="1017978"/>
            <a:ext cx="7544344"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テキスト プレースホルダー 22">
            <a:extLst>
              <a:ext uri="{FF2B5EF4-FFF2-40B4-BE49-F238E27FC236}">
                <a16:creationId xmlns:a16="http://schemas.microsoft.com/office/drawing/2014/main" xmlns="" id="{2C6C66B0-A95D-D940-A251-89480AF5E0AC}"/>
              </a:ext>
            </a:extLst>
          </p:cNvPr>
          <p:cNvSpPr>
            <a:spLocks noGrp="1"/>
          </p:cNvSpPr>
          <p:nvPr>
            <p:ph type="body" sz="quarter" idx="13"/>
          </p:nvPr>
        </p:nvSpPr>
        <p:spPr>
          <a:xfrm>
            <a:off x="620282" y="1076816"/>
            <a:ext cx="6319112" cy="1924589"/>
          </a:xfrm>
        </p:spPr>
        <p:txBody>
          <a:bodyPr>
            <a:noAutofit/>
          </a:bodyPr>
          <a:lstStyle>
            <a:lvl1pPr marL="0" indent="0">
              <a:buNone/>
              <a:defRPr sz="5612" b="1"/>
            </a:lvl1pPr>
            <a:lvl2pPr marL="772193" indent="0">
              <a:buNone/>
              <a:defRPr/>
            </a:lvl2pPr>
            <a:lvl3pPr marL="1544383" indent="0">
              <a:buNone/>
              <a:defRPr/>
            </a:lvl3pPr>
            <a:lvl4pPr marL="2316574" indent="0">
              <a:buNone/>
              <a:defRPr/>
            </a:lvl4pPr>
            <a:lvl5pPr marL="3088767" indent="0">
              <a:buNone/>
              <a:defRPr/>
            </a:lvl5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p:txBody>
      </p:sp>
      <p:pic>
        <p:nvPicPr>
          <p:cNvPr id="1026" name="Picture 2" descr="R:\画像フォルダ\連ケア科ロゴ.png"/>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backgroundRemoval t="10000" b="90000" l="10000" r="90000">
                        <a14:foregroundMark x1="38752" y1="52395" x2="87373" y2="53483"/>
                        <a14:foregroundMark x1="42163" y1="64804" x2="85994" y2="68650"/>
                        <a14:foregroundMark x1="37228" y1="69448" x2="83382" y2="74819"/>
                        <a14:foregroundMark x1="36792" y1="75399" x2="57184" y2="77576"/>
                        <a14:foregroundMark x1="62845" y1="78592" x2="27721" y2="78592"/>
                        <a14:foregroundMark x1="87663" y1="60087" x2="88244" y2="66038"/>
                        <a14:foregroundMark x1="71553" y1="42743" x2="55007" y2="23295"/>
                        <a14:foregroundMark x1="54717" y1="24238" x2="36647" y2="27286"/>
                        <a14:foregroundMark x1="36792" y1="28229" x2="24819" y2="37736"/>
                        <a14:foregroundMark x1="36357" y1="27721" x2="31277" y2="30189"/>
                        <a14:foregroundMark x1="26052" y1="36938" x2="19158" y2="42598"/>
                        <a14:foregroundMark x1="22206" y1="37736" x2="19303" y2="49202"/>
                        <a14:foregroundMark x1="20827" y1="38897" x2="18723" y2="42017"/>
                        <a14:foregroundMark x1="16691" y1="54717" x2="17199" y2="48549"/>
                        <a14:foregroundMark x1="17199" y1="54717" x2="23440" y2="66546"/>
                        <a14:foregroundMark x1="23875" y1="67126" x2="27141" y2="71843"/>
                        <a14:foregroundMark x1="26197" y1="71843" x2="28665" y2="76923"/>
                        <a14:foregroundMark x1="16401" y1="50871" x2="16401" y2="53628"/>
                        <a14:foregroundMark x1="36792" y1="58999" x2="47678" y2="67925"/>
                        <a14:foregroundMark x1="45646" y1="56386" x2="39550" y2="63280"/>
                        <a14:foregroundMark x1="45065" y1="73585" x2="45065" y2="73585"/>
                        <a14:backgroundMark x1="21335" y1="12119" x2="81713" y2="12700"/>
                      </a14:backgroundRemoval>
                    </a14:imgEffect>
                  </a14:imgLayer>
                </a14:imgProps>
              </a:ext>
              <a:ext uri="{28A0092B-C50C-407E-A947-70E740481C1C}">
                <a14:useLocalDpi xmlns:a14="http://schemas.microsoft.com/office/drawing/2010/main" val="0"/>
              </a:ext>
            </a:extLst>
          </a:blip>
          <a:srcRect l="9503" t="17864" r="6572" b="5544"/>
          <a:stretch/>
        </p:blipFill>
        <p:spPr bwMode="auto">
          <a:xfrm>
            <a:off x="6830072" y="-89099"/>
            <a:ext cx="729603" cy="1360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816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xmlns="" id="{14B96266-A4A2-F143-906D-412ACF79868B}"/>
              </a:ext>
            </a:extLst>
          </p:cNvPr>
          <p:cNvSpPr/>
          <p:nvPr userDrawn="1"/>
        </p:nvSpPr>
        <p:spPr>
          <a:xfrm>
            <a:off x="1" y="0"/>
            <a:ext cx="951567" cy="10691813"/>
          </a:xfrm>
          <a:prstGeom prst="rect">
            <a:avLst/>
          </a:prstGeom>
          <a:solidFill>
            <a:schemeClr val="accent3"/>
          </a:solidFill>
          <a:ln>
            <a:solidFill>
              <a:schemeClr val="accent3"/>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sz="2806">
              <a:latin typeface="Meiryo" panose="020B0604030504040204" pitchFamily="34" charset="-128"/>
              <a:ea typeface="Meiryo" panose="020B0604030504040204" pitchFamily="34" charset="-128"/>
            </a:endParaRPr>
          </a:p>
        </p:txBody>
      </p:sp>
      <p:cxnSp>
        <p:nvCxnSpPr>
          <p:cNvPr id="9" name="直線コネクタ 8">
            <a:extLst>
              <a:ext uri="{FF2B5EF4-FFF2-40B4-BE49-F238E27FC236}">
                <a16:creationId xmlns:a16="http://schemas.microsoft.com/office/drawing/2014/main" xmlns="" id="{B5BCECFE-7E0B-674F-8620-D40A878A1D56}"/>
              </a:ext>
            </a:extLst>
          </p:cNvPr>
          <p:cNvCxnSpPr/>
          <p:nvPr userDrawn="1"/>
        </p:nvCxnSpPr>
        <p:spPr>
          <a:xfrm>
            <a:off x="15331" y="1017986"/>
            <a:ext cx="7544344"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コンテンツ プレースホルダー 2">
            <a:extLst>
              <a:ext uri="{FF2B5EF4-FFF2-40B4-BE49-F238E27FC236}">
                <a16:creationId xmlns:a16="http://schemas.microsoft.com/office/drawing/2014/main" xmlns="" id="{F2901654-0149-3A4D-B5EA-989917BBB197}"/>
              </a:ext>
            </a:extLst>
          </p:cNvPr>
          <p:cNvSpPr>
            <a:spLocks noGrp="1"/>
          </p:cNvSpPr>
          <p:nvPr>
            <p:ph idx="1" hasCustomPrompt="1"/>
          </p:nvPr>
        </p:nvSpPr>
        <p:spPr>
          <a:xfrm>
            <a:off x="966898" y="1017987"/>
            <a:ext cx="5972496" cy="8649192"/>
          </a:xfrm>
        </p:spPr>
        <p:txBody>
          <a:bodyPr>
            <a:normAutofit/>
          </a:bodyPr>
          <a:lstStyle>
            <a:lvl1pPr>
              <a:defRPr sz="4365"/>
            </a:lvl1pPr>
            <a:lvl2pPr>
              <a:defRPr sz="3742"/>
            </a:lvl2pPr>
            <a:lvl3pPr>
              <a:defRPr sz="3742"/>
            </a:lvl3pPr>
            <a:lvl4pPr>
              <a:defRPr sz="3742"/>
            </a:lvl4pPr>
            <a:lvl5pPr>
              <a:defRPr sz="3742"/>
            </a:lvl5pPr>
          </a:lstStyle>
          <a:p>
            <a:pPr lvl="0"/>
            <a:r>
              <a:rPr kumimoji="1" lang="ja-JP" altLang="en-US" dirty="0"/>
              <a:t> マスター テキストの書式設定</a:t>
            </a:r>
          </a:p>
          <a:p>
            <a:pPr lvl="1"/>
            <a:r>
              <a:rPr kumimoji="1" lang="ja-JP" altLang="en-US" dirty="0"/>
              <a:t> 第 </a:t>
            </a:r>
            <a:r>
              <a:rPr kumimoji="1" lang="en-US" altLang="ja-JP" dirty="0"/>
              <a:t>2 </a:t>
            </a:r>
            <a:r>
              <a:rPr kumimoji="1" lang="ja-JP" altLang="en-US" dirty="0"/>
              <a:t>レベル</a:t>
            </a:r>
          </a:p>
          <a:p>
            <a:pPr lvl="2"/>
            <a:r>
              <a:rPr kumimoji="1" lang="ja-JP" altLang="en-US" dirty="0"/>
              <a:t> 第 </a:t>
            </a:r>
            <a:r>
              <a:rPr kumimoji="1" lang="en-US" altLang="ja-JP" dirty="0"/>
              <a:t>3 </a:t>
            </a:r>
            <a:r>
              <a:rPr kumimoji="1" lang="ja-JP" altLang="en-US" dirty="0"/>
              <a:t>レベル</a:t>
            </a:r>
          </a:p>
          <a:p>
            <a:pPr lvl="3"/>
            <a:r>
              <a:rPr kumimoji="1" lang="ja-JP" altLang="en-US" dirty="0"/>
              <a:t> 第 </a:t>
            </a:r>
            <a:r>
              <a:rPr kumimoji="1" lang="en-US" altLang="ja-JP" dirty="0"/>
              <a:t>4 </a:t>
            </a:r>
            <a:r>
              <a:rPr kumimoji="1" lang="ja-JP" altLang="en-US" dirty="0"/>
              <a:t>レベル</a:t>
            </a:r>
          </a:p>
          <a:p>
            <a:pPr lvl="4"/>
            <a:r>
              <a:rPr kumimoji="1" lang="ja-JP" altLang="en-US" dirty="0"/>
              <a:t> 第 </a:t>
            </a:r>
            <a:r>
              <a:rPr kumimoji="1" lang="en-US" altLang="ja-JP" dirty="0"/>
              <a:t>5 </a:t>
            </a:r>
            <a:r>
              <a:rPr kumimoji="1" lang="ja-JP" altLang="en-US" dirty="0"/>
              <a:t>レベル</a:t>
            </a:r>
          </a:p>
        </p:txBody>
      </p:sp>
      <p:pic>
        <p:nvPicPr>
          <p:cNvPr id="14" name="図 13">
            <a:extLst>
              <a:ext uri="{FF2B5EF4-FFF2-40B4-BE49-F238E27FC236}">
                <a16:creationId xmlns:a16="http://schemas.microsoft.com/office/drawing/2014/main" xmlns="" id="{6B26D085-5540-CC4E-B87B-30B0885AB39B}"/>
              </a:ext>
            </a:extLst>
          </p:cNvPr>
          <p:cNvPicPr>
            <a:picLocks noChangeAspect="1"/>
          </p:cNvPicPr>
          <p:nvPr userDrawn="1"/>
        </p:nvPicPr>
        <p:blipFill>
          <a:blip r:embed="rId2"/>
          <a:stretch>
            <a:fillRect/>
          </a:stretch>
        </p:blipFill>
        <p:spPr>
          <a:xfrm>
            <a:off x="6764992" y="-342290"/>
            <a:ext cx="833398" cy="1702557"/>
          </a:xfrm>
          <a:prstGeom prst="rect">
            <a:avLst/>
          </a:prstGeom>
        </p:spPr>
      </p:pic>
      <p:sp>
        <p:nvSpPr>
          <p:cNvPr id="16" name="タイトル 15">
            <a:extLst>
              <a:ext uri="{FF2B5EF4-FFF2-40B4-BE49-F238E27FC236}">
                <a16:creationId xmlns:a16="http://schemas.microsoft.com/office/drawing/2014/main" xmlns="" id="{8781B346-2B9C-5C47-B868-08BB8CBB6881}"/>
              </a:ext>
            </a:extLst>
          </p:cNvPr>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17" name="日付プレースホルダー 16">
            <a:extLst>
              <a:ext uri="{FF2B5EF4-FFF2-40B4-BE49-F238E27FC236}">
                <a16:creationId xmlns:a16="http://schemas.microsoft.com/office/drawing/2014/main" xmlns="" id="{17A550B1-D0E6-4F48-BF7B-F067A4723493}"/>
              </a:ext>
            </a:extLst>
          </p:cNvPr>
          <p:cNvSpPr>
            <a:spLocks noGrp="1"/>
          </p:cNvSpPr>
          <p:nvPr>
            <p:ph type="dt" sz="half" idx="10"/>
          </p:nvPr>
        </p:nvSpPr>
        <p:spPr/>
        <p:txBody>
          <a:bodyPr/>
          <a:lstStyle/>
          <a:p>
            <a:fld id="{BE5CE215-2865-504B-B0C5-812014717C56}" type="datetimeFigureOut">
              <a:rPr lang="ja-JP" altLang="en-US" smtClean="0"/>
              <a:pPr/>
              <a:t>2020/5/16</a:t>
            </a:fld>
            <a:endParaRPr lang="ja-JP" altLang="en-US"/>
          </a:p>
        </p:txBody>
      </p:sp>
      <p:sp>
        <p:nvSpPr>
          <p:cNvPr id="18" name="フッター プレースホルダー 17">
            <a:extLst>
              <a:ext uri="{FF2B5EF4-FFF2-40B4-BE49-F238E27FC236}">
                <a16:creationId xmlns:a16="http://schemas.microsoft.com/office/drawing/2014/main" xmlns="" id="{E3EA3213-20CF-BB4F-AC7D-909A88FC3F36}"/>
              </a:ext>
            </a:extLst>
          </p:cNvPr>
          <p:cNvSpPr>
            <a:spLocks noGrp="1"/>
          </p:cNvSpPr>
          <p:nvPr>
            <p:ph type="ftr" sz="quarter" idx="11"/>
          </p:nvPr>
        </p:nvSpPr>
        <p:spPr/>
        <p:txBody>
          <a:bodyPr/>
          <a:lstStyle/>
          <a:p>
            <a:endParaRPr lang="ja-JP" altLang="en-US"/>
          </a:p>
        </p:txBody>
      </p:sp>
      <p:sp>
        <p:nvSpPr>
          <p:cNvPr id="19" name="スライド番号プレースホルダー 18">
            <a:extLst>
              <a:ext uri="{FF2B5EF4-FFF2-40B4-BE49-F238E27FC236}">
                <a16:creationId xmlns:a16="http://schemas.microsoft.com/office/drawing/2014/main" xmlns="" id="{B82E7D2B-F486-E24E-9192-DAC2CDD87986}"/>
              </a:ext>
            </a:extLst>
          </p:cNvPr>
          <p:cNvSpPr>
            <a:spLocks noGrp="1"/>
          </p:cNvSpPr>
          <p:nvPr>
            <p:ph type="sldNum" sz="quarter" idx="12"/>
          </p:nvPr>
        </p:nvSpPr>
        <p:spPr/>
        <p:txBody>
          <a:bodyPr/>
          <a:lstStyle/>
          <a:p>
            <a:fld id="{166104BC-4B93-2B47-B62B-9014063DCFE6}" type="slidenum">
              <a:rPr lang="ja-JP" altLang="en-US" smtClean="0"/>
              <a:pPr/>
              <a:t>‹#›</a:t>
            </a:fld>
            <a:endParaRPr lang="ja-JP" altLang="en-US"/>
          </a:p>
        </p:txBody>
      </p:sp>
      <p:pic>
        <p:nvPicPr>
          <p:cNvPr id="10" name="Picture 2" descr="R:\画像フォルダ\連ケア科ロゴ.png"/>
          <p:cNvPicPr>
            <a:picLocks noChangeAspect="1" noChangeArrowheads="1"/>
          </p:cNvPicPr>
          <p:nvPr userDrawn="1"/>
        </p:nvPicPr>
        <p:blipFill rotWithShape="1">
          <a:blip r:embed="rId3">
            <a:extLst>
              <a:ext uri="{BEBA8EAE-BF5A-486C-A8C5-ECC9F3942E4B}">
                <a14:imgProps xmlns:a14="http://schemas.microsoft.com/office/drawing/2010/main">
                  <a14:imgLayer r:embed="rId4">
                    <a14:imgEffect>
                      <a14:backgroundRemoval t="10000" b="90000" l="10000" r="90000">
                        <a14:foregroundMark x1="38752" y1="52395" x2="87373" y2="53483"/>
                        <a14:foregroundMark x1="42163" y1="64804" x2="85994" y2="68650"/>
                        <a14:foregroundMark x1="37228" y1="69448" x2="83382" y2="74819"/>
                        <a14:foregroundMark x1="36792" y1="75399" x2="57184" y2="77576"/>
                        <a14:foregroundMark x1="62845" y1="78592" x2="27721" y2="78592"/>
                        <a14:foregroundMark x1="87663" y1="60087" x2="88244" y2="66038"/>
                        <a14:foregroundMark x1="71553" y1="42743" x2="55007" y2="23295"/>
                        <a14:foregroundMark x1="54717" y1="24238" x2="36647" y2="27286"/>
                        <a14:foregroundMark x1="36792" y1="28229" x2="24819" y2="37736"/>
                        <a14:foregroundMark x1="36357" y1="27721" x2="31277" y2="30189"/>
                        <a14:foregroundMark x1="26052" y1="36938" x2="19158" y2="42598"/>
                        <a14:foregroundMark x1="22206" y1="37736" x2="19303" y2="49202"/>
                        <a14:foregroundMark x1="20827" y1="38897" x2="18723" y2="42017"/>
                        <a14:foregroundMark x1="16691" y1="54717" x2="17199" y2="48549"/>
                        <a14:foregroundMark x1="17199" y1="54717" x2="23440" y2="66546"/>
                        <a14:foregroundMark x1="23875" y1="67126" x2="27141" y2="71843"/>
                        <a14:foregroundMark x1="26197" y1="71843" x2="28665" y2="76923"/>
                        <a14:foregroundMark x1="16401" y1="50871" x2="16401" y2="53628"/>
                        <a14:foregroundMark x1="36792" y1="58999" x2="47678" y2="67925"/>
                        <a14:foregroundMark x1="45646" y1="56386" x2="39550" y2="63280"/>
                        <a14:foregroundMark x1="45065" y1="73585" x2="45065" y2="73585"/>
                        <a14:backgroundMark x1="21335" y1="12119" x2="81713" y2="12700"/>
                      </a14:backgroundRemoval>
                    </a14:imgEffect>
                  </a14:imgLayer>
                </a14:imgProps>
              </a:ext>
              <a:ext uri="{28A0092B-C50C-407E-A947-70E740481C1C}">
                <a14:useLocalDpi xmlns:a14="http://schemas.microsoft.com/office/drawing/2010/main" val="0"/>
              </a:ext>
            </a:extLst>
          </a:blip>
          <a:srcRect l="9503" t="17864" r="6572" b="5544"/>
          <a:stretch/>
        </p:blipFill>
        <p:spPr bwMode="auto">
          <a:xfrm>
            <a:off x="6830072" y="-89099"/>
            <a:ext cx="729603" cy="1360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3324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タイトルとコンテンツ">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xmlns="" id="{C5DCD921-507B-3242-9A29-1BDE910DE787}"/>
              </a:ext>
            </a:extLst>
          </p:cNvPr>
          <p:cNvSpPr/>
          <p:nvPr userDrawn="1"/>
        </p:nvSpPr>
        <p:spPr>
          <a:xfrm>
            <a:off x="-2644" y="1"/>
            <a:ext cx="7562319" cy="1017978"/>
          </a:xfrm>
          <a:prstGeom prst="rect">
            <a:avLst/>
          </a:prstGeom>
          <a:solidFill>
            <a:schemeClr val="tx2"/>
          </a:solidFill>
          <a:ln>
            <a:solidFill>
              <a:schemeClr val="tx2"/>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sz="2806">
              <a:latin typeface="Meiryo" panose="020B0604030504040204" pitchFamily="34" charset="-128"/>
              <a:ea typeface="Meiryo" panose="020B0604030504040204" pitchFamily="34" charset="-128"/>
            </a:endParaRPr>
          </a:p>
        </p:txBody>
      </p:sp>
      <p:sp>
        <p:nvSpPr>
          <p:cNvPr id="2" name="タイトル 1"/>
          <p:cNvSpPr>
            <a:spLocks noGrp="1"/>
          </p:cNvSpPr>
          <p:nvPr>
            <p:ph type="title"/>
          </p:nvPr>
        </p:nvSpPr>
        <p:spPr>
          <a:xfrm>
            <a:off x="-2643" y="1"/>
            <a:ext cx="6767635" cy="1017978"/>
          </a:xfrm>
        </p:spPr>
        <p:txBody>
          <a:bodyPr/>
          <a:lstStyle>
            <a:lvl1pPr algn="l">
              <a:defRPr>
                <a:solidFill>
                  <a:schemeClr val="bg2"/>
                </a:solidFill>
              </a:defRPr>
            </a:lvl1pPr>
          </a:lstStyle>
          <a:p>
            <a:r>
              <a:rPr kumimoji="1" lang="ja-JP" altLang="en-US" smtClean="0"/>
              <a:t>マスター タイトルの書式設定</a:t>
            </a:r>
            <a:endParaRPr kumimoji="1" lang="ja-JP" altLang="en-US" dirty="0"/>
          </a:p>
        </p:txBody>
      </p:sp>
      <p:sp>
        <p:nvSpPr>
          <p:cNvPr id="3" name="コンテンツ プレースホルダー 2"/>
          <p:cNvSpPr>
            <a:spLocks noGrp="1"/>
          </p:cNvSpPr>
          <p:nvPr>
            <p:ph idx="1" hasCustomPrompt="1"/>
          </p:nvPr>
        </p:nvSpPr>
        <p:spPr>
          <a:xfrm>
            <a:off x="620281" y="3010731"/>
            <a:ext cx="6319113" cy="6656446"/>
          </a:xfrm>
        </p:spPr>
        <p:txBody>
          <a:bodyPr>
            <a:normAutofit/>
          </a:bodyPr>
          <a:lstStyle>
            <a:lvl1pPr>
              <a:defRPr sz="4365"/>
            </a:lvl1pPr>
            <a:lvl2pPr>
              <a:defRPr sz="3742"/>
            </a:lvl2pPr>
            <a:lvl3pPr>
              <a:defRPr sz="3742"/>
            </a:lvl3pPr>
            <a:lvl4pPr>
              <a:defRPr sz="3742"/>
            </a:lvl4pPr>
            <a:lvl5pPr>
              <a:defRPr sz="3742"/>
            </a:lvl5pPr>
          </a:lstStyle>
          <a:p>
            <a:pPr lvl="0"/>
            <a:r>
              <a:rPr kumimoji="1" lang="ja-JP" altLang="en-US" dirty="0"/>
              <a:t> マスター テキストの書式設定</a:t>
            </a:r>
          </a:p>
          <a:p>
            <a:pPr lvl="1"/>
            <a:r>
              <a:rPr kumimoji="1" lang="ja-JP" altLang="en-US" dirty="0"/>
              <a:t> 第 </a:t>
            </a:r>
            <a:r>
              <a:rPr kumimoji="1" lang="en-US" altLang="ja-JP" dirty="0"/>
              <a:t>2 </a:t>
            </a:r>
            <a:r>
              <a:rPr kumimoji="1" lang="ja-JP" altLang="en-US" dirty="0"/>
              <a:t>レベル</a:t>
            </a:r>
          </a:p>
          <a:p>
            <a:pPr lvl="2"/>
            <a:r>
              <a:rPr kumimoji="1" lang="ja-JP" altLang="en-US" dirty="0"/>
              <a:t> 第 </a:t>
            </a:r>
            <a:r>
              <a:rPr kumimoji="1" lang="en-US" altLang="ja-JP" dirty="0"/>
              <a:t>3 </a:t>
            </a:r>
            <a:r>
              <a:rPr kumimoji="1" lang="ja-JP" altLang="en-US" dirty="0"/>
              <a:t>レベル</a:t>
            </a:r>
          </a:p>
          <a:p>
            <a:pPr lvl="3"/>
            <a:r>
              <a:rPr kumimoji="1" lang="ja-JP" altLang="en-US" dirty="0"/>
              <a:t> 第 </a:t>
            </a:r>
            <a:r>
              <a:rPr kumimoji="1" lang="en-US" altLang="ja-JP" dirty="0"/>
              <a:t>4 </a:t>
            </a:r>
            <a:r>
              <a:rPr kumimoji="1" lang="ja-JP" altLang="en-US" dirty="0"/>
              <a:t>レベル</a:t>
            </a:r>
          </a:p>
          <a:p>
            <a:pPr lvl="4"/>
            <a:r>
              <a:rPr kumimoji="1" lang="ja-JP" altLang="en-US" dirty="0"/>
              <a:t> 第 </a:t>
            </a:r>
            <a:r>
              <a:rPr kumimoji="1" lang="en-US" altLang="ja-JP" dirty="0"/>
              <a:t>5 </a:t>
            </a:r>
            <a:r>
              <a:rPr kumimoji="1" lang="ja-JP" altLang="en-US" dirty="0"/>
              <a:t>レベル</a:t>
            </a:r>
          </a:p>
        </p:txBody>
      </p:sp>
      <p:sp>
        <p:nvSpPr>
          <p:cNvPr id="4" name="日付プレースホルダー 3"/>
          <p:cNvSpPr>
            <a:spLocks noGrp="1"/>
          </p:cNvSpPr>
          <p:nvPr>
            <p:ph type="dt" sz="half" idx="10"/>
          </p:nvPr>
        </p:nvSpPr>
        <p:spPr>
          <a:xfrm>
            <a:off x="377984" y="9951799"/>
            <a:ext cx="1763924" cy="569240"/>
          </a:xfrm>
        </p:spPr>
        <p:txBody>
          <a:bodyPr/>
          <a:lstStyle/>
          <a:p>
            <a:fld id="{BE5CE215-2865-504B-B0C5-812014717C56}" type="datetimeFigureOut">
              <a:rPr kumimoji="1" lang="ja-JP" altLang="en-US" smtClean="0"/>
              <a:t>2020/5/16</a:t>
            </a:fld>
            <a:endParaRPr kumimoji="1" lang="ja-JP" altLang="en-US"/>
          </a:p>
        </p:txBody>
      </p:sp>
      <p:sp>
        <p:nvSpPr>
          <p:cNvPr id="5" name="フッター プレースホルダー 4"/>
          <p:cNvSpPr>
            <a:spLocks noGrp="1"/>
          </p:cNvSpPr>
          <p:nvPr>
            <p:ph type="ftr" sz="quarter" idx="11"/>
          </p:nvPr>
        </p:nvSpPr>
        <p:spPr>
          <a:xfrm>
            <a:off x="2582889" y="9943855"/>
            <a:ext cx="2393897" cy="569240"/>
          </a:xfrm>
        </p:spPr>
        <p:txBody>
          <a:bodyPr/>
          <a:lstStyle/>
          <a:p>
            <a:endParaRPr kumimoji="1" lang="ja-JP" altLang="en-US"/>
          </a:p>
        </p:txBody>
      </p:sp>
      <p:sp>
        <p:nvSpPr>
          <p:cNvPr id="6" name="スライド番号プレースホルダー 5"/>
          <p:cNvSpPr>
            <a:spLocks noGrp="1"/>
          </p:cNvSpPr>
          <p:nvPr>
            <p:ph type="sldNum" sz="quarter" idx="12"/>
          </p:nvPr>
        </p:nvSpPr>
        <p:spPr>
          <a:xfrm>
            <a:off x="5417767" y="9943853"/>
            <a:ext cx="1763924" cy="569240"/>
          </a:xfrm>
        </p:spPr>
        <p:txBody>
          <a:bodyPr/>
          <a:lstStyle/>
          <a:p>
            <a:fld id="{166104BC-4B93-2B47-B62B-9014063DCFE6}" type="slidenum">
              <a:rPr kumimoji="1" lang="ja-JP" altLang="en-US" smtClean="0"/>
              <a:t>‹#›</a:t>
            </a:fld>
            <a:endParaRPr kumimoji="1" lang="ja-JP" altLang="en-US"/>
          </a:p>
        </p:txBody>
      </p:sp>
      <p:sp>
        <p:nvSpPr>
          <p:cNvPr id="12" name="テキスト プレースホルダー 22">
            <a:extLst>
              <a:ext uri="{FF2B5EF4-FFF2-40B4-BE49-F238E27FC236}">
                <a16:creationId xmlns:a16="http://schemas.microsoft.com/office/drawing/2014/main" xmlns="" id="{B08A6077-D974-3E44-926A-3FEEFFCA249C}"/>
              </a:ext>
            </a:extLst>
          </p:cNvPr>
          <p:cNvSpPr>
            <a:spLocks noGrp="1"/>
          </p:cNvSpPr>
          <p:nvPr>
            <p:ph type="body" sz="quarter" idx="13"/>
          </p:nvPr>
        </p:nvSpPr>
        <p:spPr>
          <a:xfrm>
            <a:off x="620281" y="1086141"/>
            <a:ext cx="6319112" cy="1924590"/>
          </a:xfrm>
        </p:spPr>
        <p:txBody>
          <a:bodyPr>
            <a:noAutofit/>
          </a:bodyPr>
          <a:lstStyle>
            <a:lvl1pPr marL="0" indent="0">
              <a:buNone/>
              <a:defRPr sz="5612" b="1"/>
            </a:lvl1pPr>
            <a:lvl2pPr marL="772193" indent="0">
              <a:buNone/>
              <a:defRPr/>
            </a:lvl2pPr>
            <a:lvl3pPr marL="1544383" indent="0">
              <a:buNone/>
              <a:defRPr/>
            </a:lvl3pPr>
            <a:lvl4pPr marL="2316574" indent="0">
              <a:buNone/>
              <a:defRPr/>
            </a:lvl4pPr>
            <a:lvl5pPr marL="3088767" indent="0">
              <a:buNone/>
              <a:defRPr/>
            </a:lvl5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p:txBody>
      </p:sp>
      <p:pic>
        <p:nvPicPr>
          <p:cNvPr id="13" name="Picture 2" descr="R:\画像フォルダ\連ケア科ロゴ.png"/>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backgroundRemoval t="26996" b="77649" l="18070" r="88462">
                        <a14:foregroundMark x1="38679" y1="35486" x2="38679" y2="35486"/>
                        <a14:foregroundMark x1="52177" y1="27068" x2="52177" y2="27068"/>
                        <a14:foregroundMark x1="45936" y1="54862" x2="45936" y2="54862"/>
                        <a14:foregroundMark x1="41509" y1="56096" x2="41509" y2="56096"/>
                        <a14:foregroundMark x1="50073" y1="55733" x2="50073" y2="55733"/>
                        <a14:foregroundMark x1="51959" y1="55733" x2="51959" y2="55733"/>
                        <a14:foregroundMark x1="58128" y1="55588" x2="58128" y2="55588"/>
                        <a14:foregroundMark x1="38244" y1="54354" x2="38244" y2="54354"/>
                        <a14:foregroundMark x1="33599" y1="74746" x2="33599" y2="74746"/>
                        <a14:foregroundMark x1="18070" y1="52322" x2="18070" y2="52322"/>
                        <a14:foregroundMark x1="42017" y1="60885" x2="42017" y2="60885"/>
                        <a14:foregroundMark x1="47678" y1="62119" x2="47678" y2="62119"/>
                        <a14:foregroundMark x1="50798" y1="62119" x2="50798" y2="62119"/>
                        <a14:foregroundMark x1="53483" y1="62119" x2="53483" y2="62119"/>
                        <a14:foregroundMark x1="59216" y1="62700" x2="59216" y2="62700"/>
                        <a14:foregroundMark x1="61321" y1="62627" x2="61321" y2="62627"/>
                        <a14:foregroundMark x1="64224" y1="62119" x2="64224" y2="62119"/>
                        <a14:foregroundMark x1="66981" y1="62119" x2="66981" y2="62119"/>
                        <a14:foregroundMark x1="71553" y1="62700" x2="71553" y2="62700"/>
                        <a14:foregroundMark x1="72787" y1="62700" x2="72787" y2="62700"/>
                        <a14:foregroundMark x1="78447" y1="62119" x2="78447" y2="62119"/>
                        <a14:foregroundMark x1="80769" y1="62482" x2="80769" y2="62482"/>
                        <a14:foregroundMark x1="86430" y1="62845" x2="86430" y2="62845"/>
                        <a14:foregroundMark x1="43033" y1="68142" x2="43033" y2="68142"/>
                        <a14:foregroundMark x1="44920" y1="73004" x2="44920" y2="73004"/>
                        <a14:foregroundMark x1="45283" y1="77649" x2="45283" y2="77649"/>
                        <a14:foregroundMark x1="48911" y1="69013" x2="48911" y2="69013"/>
                        <a14:foregroundMark x1="84470" y1="63716" x2="84470" y2="63716"/>
                        <a14:foregroundMark x1="51959" y1="69231" x2="51959" y2="69231"/>
                        <a14:foregroundMark x1="56096" y1="69521" x2="56096" y2="69521"/>
                        <a14:foregroundMark x1="60232" y1="69521" x2="60232" y2="69521"/>
                        <a14:foregroundMark x1="64514" y1="69739" x2="64514" y2="69739"/>
                        <a14:foregroundMark x1="67344" y1="69231" x2="67344" y2="69231"/>
                        <a14:foregroundMark x1="70247" y1="69013" x2="70247" y2="69013"/>
                        <a14:foregroundMark x1="72787" y1="69376" x2="72787" y2="69376"/>
                        <a14:foregroundMark x1="76560" y1="69231" x2="76560" y2="69231"/>
                        <a14:foregroundMark x1="52104" y1="75762" x2="52104" y2="75762"/>
                        <a14:foregroundMark x1="56604" y1="76052" x2="56604" y2="76052"/>
                        <a14:foregroundMark x1="59071" y1="76052" x2="59071" y2="76052"/>
                        <a14:foregroundMark x1="85341" y1="62119" x2="85341" y2="62119"/>
                        <a14:foregroundMark x1="55951" y1="61756" x2="55951" y2="61756"/>
                        <a14:foregroundMark x1="87518" y1="63135" x2="87518" y2="63135"/>
                        <a14:foregroundMark x1="47460" y1="56749" x2="47460" y2="56749"/>
                        <a14:backgroundMark x1="36647" y1="53701" x2="36647" y2="53701"/>
                        <a14:backgroundMark x1="37300" y1="56459" x2="37300" y2="56459"/>
                        <a14:backgroundMark x1="46299" y1="61974" x2="46299" y2="61974"/>
                        <a14:backgroundMark x1="45065" y1="67344" x2="45065" y2="67344"/>
                        <a14:backgroundMark x1="56096" y1="74891" x2="56096" y2="74891"/>
                        <a14:backgroundMark x1="63498" y1="69521" x2="63498" y2="69521"/>
                        <a14:backgroundMark x1="78012" y1="63135" x2="78012" y2="63135"/>
                        <a14:backgroundMark x1="48403" y1="69739" x2="48403" y2="69739"/>
                        <a14:backgroundMark x1="51306" y1="76270" x2="51306" y2="76270"/>
                        <a14:backgroundMark x1="85414" y1="63643" x2="85414" y2="63643"/>
                        <a14:backgroundMark x1="85994" y1="61901" x2="85994" y2="61901"/>
                        <a14:backgroundMark x1="50290" y1="63062" x2="50290" y2="63062"/>
                        <a14:backgroundMark x1="40784" y1="64441" x2="40784" y2="64441"/>
                        <a14:backgroundMark x1="57692" y1="56459" x2="57692" y2="56459"/>
                      </a14:backgroundRemoval>
                    </a14:imgEffect>
                  </a14:imgLayer>
                </a14:imgProps>
              </a:ext>
              <a:ext uri="{28A0092B-C50C-407E-A947-70E740481C1C}">
                <a14:useLocalDpi xmlns:a14="http://schemas.microsoft.com/office/drawing/2010/main" val="0"/>
              </a:ext>
            </a:extLst>
          </a:blip>
          <a:srcRect l="11794" t="23400" r="10791" b="20577"/>
          <a:stretch/>
        </p:blipFill>
        <p:spPr bwMode="auto">
          <a:xfrm>
            <a:off x="6824990" y="2"/>
            <a:ext cx="734684" cy="1086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5292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タイトルとコンテンツ">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xmlns="" id="{0D1E1626-ECE6-C140-B5EE-0F316EC52D15}"/>
              </a:ext>
            </a:extLst>
          </p:cNvPr>
          <p:cNvSpPr/>
          <p:nvPr userDrawn="1"/>
        </p:nvSpPr>
        <p:spPr>
          <a:xfrm>
            <a:off x="0" y="0"/>
            <a:ext cx="7559675" cy="10691813"/>
          </a:xfrm>
          <a:prstGeom prst="rect">
            <a:avLst/>
          </a:prstGeom>
          <a:noFill/>
          <a:ln w="152400"/>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sz="2806">
              <a:latin typeface="Meiryo" panose="020B0604030504040204" pitchFamily="34" charset="-128"/>
              <a:ea typeface="Meiryo" panose="020B0604030504040204" pitchFamily="34" charset="-128"/>
            </a:endParaRPr>
          </a:p>
        </p:txBody>
      </p:sp>
      <p:sp>
        <p:nvSpPr>
          <p:cNvPr id="9" name="日付プレースホルダー 3">
            <a:extLst>
              <a:ext uri="{FF2B5EF4-FFF2-40B4-BE49-F238E27FC236}">
                <a16:creationId xmlns:a16="http://schemas.microsoft.com/office/drawing/2014/main" xmlns="" id="{76BF6A3B-BA6E-9B4C-90EE-95A56B76CCEE}"/>
              </a:ext>
            </a:extLst>
          </p:cNvPr>
          <p:cNvSpPr>
            <a:spLocks noGrp="1"/>
          </p:cNvSpPr>
          <p:nvPr>
            <p:ph type="dt" sz="half" idx="10"/>
          </p:nvPr>
        </p:nvSpPr>
        <p:spPr>
          <a:xfrm>
            <a:off x="377984" y="9951799"/>
            <a:ext cx="1763924" cy="569240"/>
          </a:xfrm>
        </p:spPr>
        <p:txBody>
          <a:bodyPr/>
          <a:lstStyle/>
          <a:p>
            <a:fld id="{BE5CE215-2865-504B-B0C5-812014717C56}" type="datetimeFigureOut">
              <a:rPr kumimoji="1" lang="ja-JP" altLang="en-US" smtClean="0"/>
              <a:t>2020/5/16</a:t>
            </a:fld>
            <a:endParaRPr kumimoji="1" lang="ja-JP" altLang="en-US"/>
          </a:p>
        </p:txBody>
      </p:sp>
      <p:sp>
        <p:nvSpPr>
          <p:cNvPr id="11" name="フッター プレースホルダー 4">
            <a:extLst>
              <a:ext uri="{FF2B5EF4-FFF2-40B4-BE49-F238E27FC236}">
                <a16:creationId xmlns:a16="http://schemas.microsoft.com/office/drawing/2014/main" xmlns="" id="{2B5F072F-9297-4144-B589-0A25B05F9E46}"/>
              </a:ext>
            </a:extLst>
          </p:cNvPr>
          <p:cNvSpPr>
            <a:spLocks noGrp="1"/>
          </p:cNvSpPr>
          <p:nvPr>
            <p:ph type="ftr" sz="quarter" idx="11"/>
          </p:nvPr>
        </p:nvSpPr>
        <p:spPr>
          <a:xfrm>
            <a:off x="2582889" y="9943855"/>
            <a:ext cx="2393897" cy="569240"/>
          </a:xfrm>
        </p:spPr>
        <p:txBody>
          <a:bodyPr/>
          <a:lstStyle/>
          <a:p>
            <a:endParaRPr kumimoji="1" lang="ja-JP" altLang="en-US"/>
          </a:p>
        </p:txBody>
      </p:sp>
      <p:sp>
        <p:nvSpPr>
          <p:cNvPr id="12" name="スライド番号プレースホルダー 5">
            <a:extLst>
              <a:ext uri="{FF2B5EF4-FFF2-40B4-BE49-F238E27FC236}">
                <a16:creationId xmlns:a16="http://schemas.microsoft.com/office/drawing/2014/main" xmlns="" id="{D9F19FB7-C87E-A440-8002-F141DF2123A0}"/>
              </a:ext>
            </a:extLst>
          </p:cNvPr>
          <p:cNvSpPr>
            <a:spLocks noGrp="1"/>
          </p:cNvSpPr>
          <p:nvPr>
            <p:ph type="sldNum" sz="quarter" idx="12"/>
          </p:nvPr>
        </p:nvSpPr>
        <p:spPr>
          <a:xfrm>
            <a:off x="5417767" y="9943853"/>
            <a:ext cx="1763924" cy="569240"/>
          </a:xfrm>
        </p:spPr>
        <p:txBody>
          <a:bodyPr/>
          <a:lstStyle/>
          <a:p>
            <a:fld id="{166104BC-4B93-2B47-B62B-9014063DCFE6}" type="slidenum">
              <a:rPr kumimoji="1" lang="ja-JP" altLang="en-US" smtClean="0"/>
              <a:t>‹#›</a:t>
            </a:fld>
            <a:endParaRPr kumimoji="1" lang="ja-JP" altLang="en-US"/>
          </a:p>
        </p:txBody>
      </p:sp>
      <p:sp>
        <p:nvSpPr>
          <p:cNvPr id="13" name="タイトル 1">
            <a:extLst>
              <a:ext uri="{FF2B5EF4-FFF2-40B4-BE49-F238E27FC236}">
                <a16:creationId xmlns:a16="http://schemas.microsoft.com/office/drawing/2014/main" xmlns="" id="{7E39D892-ACF6-F644-9878-B88EE90BB2E4}"/>
              </a:ext>
            </a:extLst>
          </p:cNvPr>
          <p:cNvSpPr>
            <a:spLocks noGrp="1"/>
          </p:cNvSpPr>
          <p:nvPr>
            <p:ph type="title"/>
          </p:nvPr>
        </p:nvSpPr>
        <p:spPr>
          <a:xfrm>
            <a:off x="-2644" y="156577"/>
            <a:ext cx="7562319" cy="1017978"/>
          </a:xfrm>
        </p:spPr>
        <p:txBody>
          <a:bodyPr/>
          <a:lstStyle>
            <a:lvl1pPr algn="ctr">
              <a:defRPr/>
            </a:lvl1pPr>
          </a:lstStyle>
          <a:p>
            <a:r>
              <a:rPr kumimoji="1" lang="ja-JP" altLang="en-US" smtClean="0"/>
              <a:t>マスター タイトルの書式設定</a:t>
            </a:r>
            <a:endParaRPr kumimoji="1" lang="ja-JP" altLang="en-US" dirty="0"/>
          </a:p>
        </p:txBody>
      </p:sp>
      <p:sp>
        <p:nvSpPr>
          <p:cNvPr id="14" name="コンテンツ プレースホルダー 2">
            <a:extLst>
              <a:ext uri="{FF2B5EF4-FFF2-40B4-BE49-F238E27FC236}">
                <a16:creationId xmlns:a16="http://schemas.microsoft.com/office/drawing/2014/main" xmlns="" id="{684859C8-C1F0-7C40-8DA8-EE7C79B32B23}"/>
              </a:ext>
            </a:extLst>
          </p:cNvPr>
          <p:cNvSpPr>
            <a:spLocks noGrp="1"/>
          </p:cNvSpPr>
          <p:nvPr>
            <p:ph idx="1" hasCustomPrompt="1"/>
          </p:nvPr>
        </p:nvSpPr>
        <p:spPr>
          <a:xfrm>
            <a:off x="620281" y="3210720"/>
            <a:ext cx="6319113" cy="6456458"/>
          </a:xfrm>
        </p:spPr>
        <p:txBody>
          <a:bodyPr>
            <a:normAutofit/>
          </a:bodyPr>
          <a:lstStyle>
            <a:lvl1pPr>
              <a:defRPr sz="4365"/>
            </a:lvl1pPr>
            <a:lvl2pPr>
              <a:defRPr sz="3742"/>
            </a:lvl2pPr>
            <a:lvl3pPr>
              <a:defRPr sz="3742"/>
            </a:lvl3pPr>
            <a:lvl4pPr>
              <a:defRPr sz="3742"/>
            </a:lvl4pPr>
            <a:lvl5pPr>
              <a:defRPr sz="3742"/>
            </a:lvl5pPr>
          </a:lstStyle>
          <a:p>
            <a:pPr lvl="0"/>
            <a:r>
              <a:rPr kumimoji="1" lang="ja-JP" altLang="en-US" dirty="0"/>
              <a:t> マスター テキストの書式設定</a:t>
            </a:r>
          </a:p>
          <a:p>
            <a:pPr lvl="1"/>
            <a:r>
              <a:rPr kumimoji="1" lang="ja-JP" altLang="en-US" dirty="0"/>
              <a:t> 第 </a:t>
            </a:r>
            <a:r>
              <a:rPr kumimoji="1" lang="en-US" altLang="ja-JP" dirty="0"/>
              <a:t>2 </a:t>
            </a:r>
            <a:r>
              <a:rPr kumimoji="1" lang="ja-JP" altLang="en-US" dirty="0"/>
              <a:t>レベル</a:t>
            </a:r>
          </a:p>
          <a:p>
            <a:pPr lvl="2"/>
            <a:r>
              <a:rPr kumimoji="1" lang="ja-JP" altLang="en-US" dirty="0"/>
              <a:t> 第 </a:t>
            </a:r>
            <a:r>
              <a:rPr kumimoji="1" lang="en-US" altLang="ja-JP" dirty="0"/>
              <a:t>3 </a:t>
            </a:r>
            <a:r>
              <a:rPr kumimoji="1" lang="ja-JP" altLang="en-US" dirty="0"/>
              <a:t>レベル</a:t>
            </a:r>
          </a:p>
          <a:p>
            <a:pPr lvl="3"/>
            <a:r>
              <a:rPr kumimoji="1" lang="ja-JP" altLang="en-US" dirty="0"/>
              <a:t> 第 </a:t>
            </a:r>
            <a:r>
              <a:rPr kumimoji="1" lang="en-US" altLang="ja-JP" dirty="0"/>
              <a:t>4 </a:t>
            </a:r>
            <a:r>
              <a:rPr kumimoji="1" lang="ja-JP" altLang="en-US" dirty="0"/>
              <a:t>レベル</a:t>
            </a:r>
          </a:p>
          <a:p>
            <a:pPr lvl="4"/>
            <a:r>
              <a:rPr kumimoji="1" lang="ja-JP" altLang="en-US" dirty="0"/>
              <a:t> 第 </a:t>
            </a:r>
            <a:r>
              <a:rPr kumimoji="1" lang="en-US" altLang="ja-JP" dirty="0"/>
              <a:t>5 </a:t>
            </a:r>
            <a:r>
              <a:rPr kumimoji="1" lang="ja-JP" altLang="en-US" dirty="0"/>
              <a:t>レベル</a:t>
            </a:r>
          </a:p>
        </p:txBody>
      </p:sp>
      <p:sp>
        <p:nvSpPr>
          <p:cNvPr id="17" name="テキスト プレースホルダー 22">
            <a:extLst>
              <a:ext uri="{FF2B5EF4-FFF2-40B4-BE49-F238E27FC236}">
                <a16:creationId xmlns:a16="http://schemas.microsoft.com/office/drawing/2014/main" xmlns="" id="{AA7ED38B-AE9D-DC49-BB14-B50ECA564B72}"/>
              </a:ext>
            </a:extLst>
          </p:cNvPr>
          <p:cNvSpPr>
            <a:spLocks noGrp="1"/>
          </p:cNvSpPr>
          <p:nvPr>
            <p:ph type="body" sz="quarter" idx="13"/>
          </p:nvPr>
        </p:nvSpPr>
        <p:spPr>
          <a:xfrm>
            <a:off x="620282" y="1230342"/>
            <a:ext cx="6319112" cy="1924590"/>
          </a:xfrm>
        </p:spPr>
        <p:txBody>
          <a:bodyPr>
            <a:noAutofit/>
          </a:bodyPr>
          <a:lstStyle>
            <a:lvl1pPr marL="0" indent="0">
              <a:buNone/>
              <a:defRPr sz="5612" b="1"/>
            </a:lvl1pPr>
            <a:lvl2pPr marL="772193" indent="0">
              <a:buNone/>
              <a:defRPr/>
            </a:lvl2pPr>
            <a:lvl3pPr marL="1544383" indent="0">
              <a:buNone/>
              <a:defRPr/>
            </a:lvl3pPr>
            <a:lvl4pPr marL="2316574" indent="0">
              <a:buNone/>
              <a:defRPr/>
            </a:lvl4pPr>
            <a:lvl5pPr marL="3088767" indent="0">
              <a:buNone/>
              <a:defRPr/>
            </a:lvl5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p:txBody>
      </p:sp>
    </p:spTree>
    <p:extLst>
      <p:ext uri="{BB962C8B-B14F-4D97-AF65-F5344CB8AC3E}">
        <p14:creationId xmlns:p14="http://schemas.microsoft.com/office/powerpoint/2010/main" val="2532220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タイトルとコンテンツ">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xmlns="" id="{0D1E1626-ECE6-C140-B5EE-0F316EC52D15}"/>
              </a:ext>
            </a:extLst>
          </p:cNvPr>
          <p:cNvSpPr/>
          <p:nvPr userDrawn="1"/>
        </p:nvSpPr>
        <p:spPr>
          <a:xfrm>
            <a:off x="0" y="0"/>
            <a:ext cx="7559675" cy="10691813"/>
          </a:xfrm>
          <a:prstGeom prst="rect">
            <a:avLst/>
          </a:prstGeom>
          <a:noFill/>
          <a:ln w="152400">
            <a:solidFill>
              <a:schemeClr val="tx2"/>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sz="2806">
              <a:latin typeface="Meiryo" panose="020B0604030504040204" pitchFamily="34" charset="-128"/>
              <a:ea typeface="Meiryo" panose="020B0604030504040204" pitchFamily="34" charset="-128"/>
            </a:endParaRPr>
          </a:p>
        </p:txBody>
      </p:sp>
      <p:sp>
        <p:nvSpPr>
          <p:cNvPr id="9" name="日付プレースホルダー 3">
            <a:extLst>
              <a:ext uri="{FF2B5EF4-FFF2-40B4-BE49-F238E27FC236}">
                <a16:creationId xmlns:a16="http://schemas.microsoft.com/office/drawing/2014/main" xmlns="" id="{D28DAA7A-BB84-9D49-AEDD-B327BCD12271}"/>
              </a:ext>
            </a:extLst>
          </p:cNvPr>
          <p:cNvSpPr>
            <a:spLocks noGrp="1"/>
          </p:cNvSpPr>
          <p:nvPr>
            <p:ph type="dt" sz="half" idx="10"/>
          </p:nvPr>
        </p:nvSpPr>
        <p:spPr>
          <a:xfrm>
            <a:off x="377984" y="9951799"/>
            <a:ext cx="1763924" cy="569240"/>
          </a:xfrm>
        </p:spPr>
        <p:txBody>
          <a:bodyPr/>
          <a:lstStyle/>
          <a:p>
            <a:fld id="{BE5CE215-2865-504B-B0C5-812014717C56}" type="datetimeFigureOut">
              <a:rPr kumimoji="1" lang="ja-JP" altLang="en-US" smtClean="0"/>
              <a:t>2020/5/16</a:t>
            </a:fld>
            <a:endParaRPr kumimoji="1" lang="ja-JP" altLang="en-US"/>
          </a:p>
        </p:txBody>
      </p:sp>
      <p:sp>
        <p:nvSpPr>
          <p:cNvPr id="11" name="フッター プレースホルダー 4">
            <a:extLst>
              <a:ext uri="{FF2B5EF4-FFF2-40B4-BE49-F238E27FC236}">
                <a16:creationId xmlns:a16="http://schemas.microsoft.com/office/drawing/2014/main" xmlns="" id="{8453D7C3-2F22-FE44-9397-07F28C898788}"/>
              </a:ext>
            </a:extLst>
          </p:cNvPr>
          <p:cNvSpPr>
            <a:spLocks noGrp="1"/>
          </p:cNvSpPr>
          <p:nvPr>
            <p:ph type="ftr" sz="quarter" idx="11"/>
          </p:nvPr>
        </p:nvSpPr>
        <p:spPr>
          <a:xfrm>
            <a:off x="2582889" y="9943855"/>
            <a:ext cx="2393897" cy="569240"/>
          </a:xfrm>
        </p:spPr>
        <p:txBody>
          <a:bodyPr/>
          <a:lstStyle/>
          <a:p>
            <a:endParaRPr kumimoji="1" lang="ja-JP" altLang="en-US"/>
          </a:p>
        </p:txBody>
      </p:sp>
      <p:sp>
        <p:nvSpPr>
          <p:cNvPr id="12" name="スライド番号プレースホルダー 5">
            <a:extLst>
              <a:ext uri="{FF2B5EF4-FFF2-40B4-BE49-F238E27FC236}">
                <a16:creationId xmlns:a16="http://schemas.microsoft.com/office/drawing/2014/main" xmlns="" id="{3F1D0E1F-8907-CB42-8624-9E8F44B2DC4D}"/>
              </a:ext>
            </a:extLst>
          </p:cNvPr>
          <p:cNvSpPr>
            <a:spLocks noGrp="1"/>
          </p:cNvSpPr>
          <p:nvPr>
            <p:ph type="sldNum" sz="quarter" idx="12"/>
          </p:nvPr>
        </p:nvSpPr>
        <p:spPr>
          <a:xfrm>
            <a:off x="5417767" y="9943853"/>
            <a:ext cx="1763924" cy="569240"/>
          </a:xfrm>
        </p:spPr>
        <p:txBody>
          <a:bodyPr/>
          <a:lstStyle/>
          <a:p>
            <a:fld id="{166104BC-4B93-2B47-B62B-9014063DCFE6}" type="slidenum">
              <a:rPr kumimoji="1" lang="ja-JP" altLang="en-US" smtClean="0"/>
              <a:t>‹#›</a:t>
            </a:fld>
            <a:endParaRPr kumimoji="1" lang="ja-JP" altLang="en-US"/>
          </a:p>
        </p:txBody>
      </p:sp>
      <p:sp>
        <p:nvSpPr>
          <p:cNvPr id="13" name="タイトル 1">
            <a:extLst>
              <a:ext uri="{FF2B5EF4-FFF2-40B4-BE49-F238E27FC236}">
                <a16:creationId xmlns:a16="http://schemas.microsoft.com/office/drawing/2014/main" xmlns="" id="{36E13AEC-980E-5F41-96EB-3297C58FB9E7}"/>
              </a:ext>
            </a:extLst>
          </p:cNvPr>
          <p:cNvSpPr>
            <a:spLocks noGrp="1"/>
          </p:cNvSpPr>
          <p:nvPr>
            <p:ph type="title"/>
          </p:nvPr>
        </p:nvSpPr>
        <p:spPr>
          <a:xfrm>
            <a:off x="-2644" y="153528"/>
            <a:ext cx="7559674" cy="1017978"/>
          </a:xfrm>
        </p:spPr>
        <p:txBody>
          <a:bodyPr/>
          <a:lstStyle>
            <a:lvl1pPr algn="ctr">
              <a:defRPr/>
            </a:lvl1pPr>
          </a:lstStyle>
          <a:p>
            <a:r>
              <a:rPr kumimoji="1" lang="ja-JP" altLang="en-US" smtClean="0"/>
              <a:t>マスター タイトルの書式設定</a:t>
            </a:r>
            <a:endParaRPr kumimoji="1" lang="ja-JP" altLang="en-US" dirty="0"/>
          </a:p>
        </p:txBody>
      </p:sp>
      <p:sp>
        <p:nvSpPr>
          <p:cNvPr id="16" name="コンテンツ プレースホルダー 2">
            <a:extLst>
              <a:ext uri="{FF2B5EF4-FFF2-40B4-BE49-F238E27FC236}">
                <a16:creationId xmlns:a16="http://schemas.microsoft.com/office/drawing/2014/main" xmlns="" id="{AFE466A9-0B6E-AF49-BBEC-10B8ACAA000F}"/>
              </a:ext>
            </a:extLst>
          </p:cNvPr>
          <p:cNvSpPr>
            <a:spLocks noGrp="1"/>
          </p:cNvSpPr>
          <p:nvPr>
            <p:ph idx="1" hasCustomPrompt="1"/>
          </p:nvPr>
        </p:nvSpPr>
        <p:spPr>
          <a:xfrm>
            <a:off x="620281" y="3210720"/>
            <a:ext cx="6319113" cy="6456458"/>
          </a:xfrm>
        </p:spPr>
        <p:txBody>
          <a:bodyPr>
            <a:normAutofit/>
          </a:bodyPr>
          <a:lstStyle>
            <a:lvl1pPr>
              <a:defRPr sz="4365"/>
            </a:lvl1pPr>
            <a:lvl2pPr>
              <a:defRPr sz="3742"/>
            </a:lvl2pPr>
            <a:lvl3pPr>
              <a:defRPr sz="3742"/>
            </a:lvl3pPr>
            <a:lvl4pPr>
              <a:defRPr sz="3742"/>
            </a:lvl4pPr>
            <a:lvl5pPr>
              <a:defRPr sz="3742"/>
            </a:lvl5pPr>
          </a:lstStyle>
          <a:p>
            <a:pPr lvl="0"/>
            <a:r>
              <a:rPr kumimoji="1" lang="ja-JP" altLang="en-US" dirty="0"/>
              <a:t> マスター テキストの書式設定</a:t>
            </a:r>
          </a:p>
          <a:p>
            <a:pPr lvl="1"/>
            <a:r>
              <a:rPr kumimoji="1" lang="ja-JP" altLang="en-US" dirty="0"/>
              <a:t> 第 </a:t>
            </a:r>
            <a:r>
              <a:rPr kumimoji="1" lang="en-US" altLang="ja-JP" dirty="0"/>
              <a:t>2 </a:t>
            </a:r>
            <a:r>
              <a:rPr kumimoji="1" lang="ja-JP" altLang="en-US" dirty="0"/>
              <a:t>レベル</a:t>
            </a:r>
          </a:p>
          <a:p>
            <a:pPr lvl="2"/>
            <a:r>
              <a:rPr kumimoji="1" lang="ja-JP" altLang="en-US" dirty="0"/>
              <a:t> 第 </a:t>
            </a:r>
            <a:r>
              <a:rPr kumimoji="1" lang="en-US" altLang="ja-JP" dirty="0"/>
              <a:t>3 </a:t>
            </a:r>
            <a:r>
              <a:rPr kumimoji="1" lang="ja-JP" altLang="en-US" dirty="0"/>
              <a:t>レベル</a:t>
            </a:r>
          </a:p>
          <a:p>
            <a:pPr lvl="3"/>
            <a:r>
              <a:rPr kumimoji="1" lang="ja-JP" altLang="en-US" dirty="0"/>
              <a:t> 第 </a:t>
            </a:r>
            <a:r>
              <a:rPr kumimoji="1" lang="en-US" altLang="ja-JP" dirty="0"/>
              <a:t>4 </a:t>
            </a:r>
            <a:r>
              <a:rPr kumimoji="1" lang="ja-JP" altLang="en-US" dirty="0"/>
              <a:t>レベル</a:t>
            </a:r>
          </a:p>
          <a:p>
            <a:pPr lvl="4"/>
            <a:r>
              <a:rPr kumimoji="1" lang="ja-JP" altLang="en-US" dirty="0"/>
              <a:t> 第 </a:t>
            </a:r>
            <a:r>
              <a:rPr kumimoji="1" lang="en-US" altLang="ja-JP" dirty="0"/>
              <a:t>5 </a:t>
            </a:r>
            <a:r>
              <a:rPr kumimoji="1" lang="ja-JP" altLang="en-US" dirty="0"/>
              <a:t>レベル</a:t>
            </a:r>
          </a:p>
        </p:txBody>
      </p:sp>
      <p:sp>
        <p:nvSpPr>
          <p:cNvPr id="17" name="テキスト プレースホルダー 22">
            <a:extLst>
              <a:ext uri="{FF2B5EF4-FFF2-40B4-BE49-F238E27FC236}">
                <a16:creationId xmlns:a16="http://schemas.microsoft.com/office/drawing/2014/main" xmlns="" id="{9BF60573-5310-FA43-9FE5-65BE92E8F192}"/>
              </a:ext>
            </a:extLst>
          </p:cNvPr>
          <p:cNvSpPr>
            <a:spLocks noGrp="1"/>
          </p:cNvSpPr>
          <p:nvPr>
            <p:ph type="body" sz="quarter" idx="13"/>
          </p:nvPr>
        </p:nvSpPr>
        <p:spPr>
          <a:xfrm>
            <a:off x="620282" y="1230342"/>
            <a:ext cx="6319112" cy="1924590"/>
          </a:xfrm>
        </p:spPr>
        <p:txBody>
          <a:bodyPr>
            <a:noAutofit/>
          </a:bodyPr>
          <a:lstStyle>
            <a:lvl1pPr marL="0" indent="0">
              <a:buNone/>
              <a:defRPr sz="5612" b="1"/>
            </a:lvl1pPr>
            <a:lvl2pPr marL="772193" indent="0">
              <a:buNone/>
              <a:defRPr/>
            </a:lvl2pPr>
            <a:lvl3pPr marL="1544383" indent="0">
              <a:buNone/>
              <a:defRPr/>
            </a:lvl3pPr>
            <a:lvl4pPr marL="2316574" indent="0">
              <a:buNone/>
              <a:defRPr/>
            </a:lvl4pPr>
            <a:lvl5pPr marL="3088767" indent="0">
              <a:buNone/>
              <a:defRPr/>
            </a:lvl5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p:txBody>
      </p:sp>
    </p:spTree>
    <p:extLst>
      <p:ext uri="{BB962C8B-B14F-4D97-AF65-F5344CB8AC3E}">
        <p14:creationId xmlns:p14="http://schemas.microsoft.com/office/powerpoint/2010/main" val="1646344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Pr>
        <a:solidFill>
          <a:schemeClr val="accent1">
            <a:alpha val="25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46067" y="4284156"/>
            <a:ext cx="6425724" cy="2123513"/>
          </a:xfrm>
        </p:spPr>
        <p:txBody>
          <a:bodyPr anchor="ctr">
            <a:normAutofit/>
          </a:bodyPr>
          <a:lstStyle>
            <a:lvl1pPr algn="l">
              <a:defRPr sz="6860" b="1" cap="all">
                <a:solidFill>
                  <a:schemeClr val="accent3"/>
                </a:solidFill>
              </a:defRPr>
            </a:lvl1pPr>
          </a:lstStyle>
          <a:p>
            <a:r>
              <a:rPr kumimoji="1" lang="ja-JP" altLang="en-US"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46067" y="6417834"/>
            <a:ext cx="6425724" cy="814260"/>
          </a:xfrm>
        </p:spPr>
        <p:txBody>
          <a:bodyPr anchor="t">
            <a:normAutofit/>
          </a:bodyPr>
          <a:lstStyle>
            <a:lvl1pPr marL="0" indent="0" algn="r">
              <a:buNone/>
              <a:defRPr sz="3040">
                <a:solidFill>
                  <a:schemeClr val="accent3">
                    <a:lumMod val="75000"/>
                  </a:schemeClr>
                </a:solidFill>
              </a:defRPr>
            </a:lvl1pPr>
            <a:lvl2pPr marL="772191" indent="0">
              <a:buNone/>
              <a:defRPr sz="3040">
                <a:solidFill>
                  <a:schemeClr val="tx1">
                    <a:tint val="75000"/>
                  </a:schemeClr>
                </a:solidFill>
              </a:defRPr>
            </a:lvl2pPr>
            <a:lvl3pPr marL="1544386" indent="0">
              <a:buNone/>
              <a:defRPr sz="2702">
                <a:solidFill>
                  <a:schemeClr val="tx1">
                    <a:tint val="75000"/>
                  </a:schemeClr>
                </a:solidFill>
              </a:defRPr>
            </a:lvl3pPr>
            <a:lvl4pPr marL="2316576" indent="0">
              <a:buNone/>
              <a:defRPr sz="2365">
                <a:solidFill>
                  <a:schemeClr val="tx1">
                    <a:tint val="75000"/>
                  </a:schemeClr>
                </a:solidFill>
              </a:defRPr>
            </a:lvl4pPr>
            <a:lvl5pPr marL="3088767" indent="0">
              <a:buNone/>
              <a:defRPr sz="2365">
                <a:solidFill>
                  <a:schemeClr val="tx1">
                    <a:tint val="75000"/>
                  </a:schemeClr>
                </a:solidFill>
              </a:defRPr>
            </a:lvl5pPr>
            <a:lvl6pPr marL="3860960" indent="0">
              <a:buNone/>
              <a:defRPr sz="2365">
                <a:solidFill>
                  <a:schemeClr val="tx1">
                    <a:tint val="75000"/>
                  </a:schemeClr>
                </a:solidFill>
              </a:defRPr>
            </a:lvl6pPr>
            <a:lvl7pPr marL="4633152" indent="0">
              <a:buNone/>
              <a:defRPr sz="2365">
                <a:solidFill>
                  <a:schemeClr val="tx1">
                    <a:tint val="75000"/>
                  </a:schemeClr>
                </a:solidFill>
              </a:defRPr>
            </a:lvl7pPr>
            <a:lvl8pPr marL="5405345" indent="0">
              <a:buNone/>
              <a:defRPr sz="2365">
                <a:solidFill>
                  <a:schemeClr val="tx1">
                    <a:tint val="75000"/>
                  </a:schemeClr>
                </a:solidFill>
              </a:defRPr>
            </a:lvl8pPr>
            <a:lvl9pPr marL="6177536" indent="0">
              <a:buNone/>
              <a:defRPr sz="2365">
                <a:solidFill>
                  <a:schemeClr val="tx1">
                    <a:tint val="75000"/>
                  </a:schemeClr>
                </a:solidFill>
              </a:defRPr>
            </a:lvl9pPr>
          </a:lstStyle>
          <a:p>
            <a:pPr lvl="0"/>
            <a:r>
              <a:rPr kumimoji="1" lang="ja-JP" altLang="en-US" smtClean="0"/>
              <a:t>マスター テキストの書式設定</a:t>
            </a:r>
          </a:p>
        </p:txBody>
      </p:sp>
      <p:sp>
        <p:nvSpPr>
          <p:cNvPr id="10" name="日付プレースホルダー 3">
            <a:extLst>
              <a:ext uri="{FF2B5EF4-FFF2-40B4-BE49-F238E27FC236}">
                <a16:creationId xmlns:a16="http://schemas.microsoft.com/office/drawing/2014/main" xmlns="" id="{37C431C3-818D-4E47-9951-920CCA25B9D1}"/>
              </a:ext>
            </a:extLst>
          </p:cNvPr>
          <p:cNvSpPr>
            <a:spLocks noGrp="1"/>
          </p:cNvSpPr>
          <p:nvPr>
            <p:ph type="dt" sz="half" idx="10"/>
          </p:nvPr>
        </p:nvSpPr>
        <p:spPr>
          <a:xfrm>
            <a:off x="377984" y="9951799"/>
            <a:ext cx="1763924" cy="569240"/>
          </a:xfrm>
        </p:spPr>
        <p:txBody>
          <a:bodyPr/>
          <a:lstStyle/>
          <a:p>
            <a:fld id="{BE5CE215-2865-504B-B0C5-812014717C56}" type="datetimeFigureOut">
              <a:rPr kumimoji="1" lang="ja-JP" altLang="en-US" smtClean="0"/>
              <a:t>2020/5/16</a:t>
            </a:fld>
            <a:endParaRPr kumimoji="1" lang="ja-JP" altLang="en-US"/>
          </a:p>
        </p:txBody>
      </p:sp>
      <p:sp>
        <p:nvSpPr>
          <p:cNvPr id="11" name="フッター プレースホルダー 4">
            <a:extLst>
              <a:ext uri="{FF2B5EF4-FFF2-40B4-BE49-F238E27FC236}">
                <a16:creationId xmlns:a16="http://schemas.microsoft.com/office/drawing/2014/main" xmlns="" id="{9C90D3A8-4EB6-024E-BF01-FD1827C5247C}"/>
              </a:ext>
            </a:extLst>
          </p:cNvPr>
          <p:cNvSpPr>
            <a:spLocks noGrp="1"/>
          </p:cNvSpPr>
          <p:nvPr>
            <p:ph type="ftr" sz="quarter" idx="11"/>
          </p:nvPr>
        </p:nvSpPr>
        <p:spPr>
          <a:xfrm>
            <a:off x="2582889" y="9943855"/>
            <a:ext cx="2393897" cy="569240"/>
          </a:xfrm>
        </p:spPr>
        <p:txBody>
          <a:bodyPr/>
          <a:lstStyle/>
          <a:p>
            <a:endParaRPr kumimoji="1" lang="ja-JP" altLang="en-US"/>
          </a:p>
        </p:txBody>
      </p:sp>
      <p:sp>
        <p:nvSpPr>
          <p:cNvPr id="12" name="スライド番号プレースホルダー 5">
            <a:extLst>
              <a:ext uri="{FF2B5EF4-FFF2-40B4-BE49-F238E27FC236}">
                <a16:creationId xmlns:a16="http://schemas.microsoft.com/office/drawing/2014/main" xmlns="" id="{2CF24A55-9849-134E-88A6-AE4C825524CA}"/>
              </a:ext>
            </a:extLst>
          </p:cNvPr>
          <p:cNvSpPr>
            <a:spLocks noGrp="1"/>
          </p:cNvSpPr>
          <p:nvPr>
            <p:ph type="sldNum" sz="quarter" idx="12"/>
          </p:nvPr>
        </p:nvSpPr>
        <p:spPr>
          <a:xfrm>
            <a:off x="5417767" y="9943853"/>
            <a:ext cx="1763924" cy="569240"/>
          </a:xfrm>
        </p:spPr>
        <p:txBody>
          <a:bodyPr/>
          <a:lstStyle/>
          <a:p>
            <a:fld id="{166104BC-4B93-2B47-B62B-9014063DCFE6}" type="slidenum">
              <a:rPr kumimoji="1" lang="ja-JP" altLang="en-US" smtClean="0"/>
              <a:t>‹#›</a:t>
            </a:fld>
            <a:endParaRPr kumimoji="1" lang="ja-JP" altLang="en-US"/>
          </a:p>
        </p:txBody>
      </p:sp>
      <p:pic>
        <p:nvPicPr>
          <p:cNvPr id="2050" name="Picture 2" descr="R:\画像フォルダ\連ケア科ロゴ.png"/>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backgroundRemoval t="26996" b="77649" l="18070" r="88462">
                        <a14:foregroundMark x1="38679" y1="35486" x2="38679" y2="35486"/>
                        <a14:foregroundMark x1="52177" y1="27068" x2="52177" y2="27068"/>
                        <a14:foregroundMark x1="45936" y1="54862" x2="45936" y2="54862"/>
                        <a14:foregroundMark x1="41509" y1="56096" x2="41509" y2="56096"/>
                        <a14:foregroundMark x1="50073" y1="55733" x2="50073" y2="55733"/>
                        <a14:foregroundMark x1="51959" y1="55733" x2="51959" y2="55733"/>
                        <a14:foregroundMark x1="58128" y1="55588" x2="58128" y2="55588"/>
                        <a14:foregroundMark x1="38244" y1="54354" x2="38244" y2="54354"/>
                        <a14:foregroundMark x1="33599" y1="74746" x2="33599" y2="74746"/>
                        <a14:foregroundMark x1="18070" y1="52322" x2="18070" y2="52322"/>
                        <a14:foregroundMark x1="42017" y1="60885" x2="42017" y2="60885"/>
                        <a14:foregroundMark x1="47678" y1="62119" x2="47678" y2="62119"/>
                        <a14:foregroundMark x1="50798" y1="62119" x2="50798" y2="62119"/>
                        <a14:foregroundMark x1="53483" y1="62119" x2="53483" y2="62119"/>
                        <a14:foregroundMark x1="59216" y1="62700" x2="59216" y2="62700"/>
                        <a14:foregroundMark x1="61321" y1="62627" x2="61321" y2="62627"/>
                        <a14:foregroundMark x1="64224" y1="62119" x2="64224" y2="62119"/>
                        <a14:foregroundMark x1="66981" y1="62119" x2="66981" y2="62119"/>
                        <a14:foregroundMark x1="71553" y1="62700" x2="71553" y2="62700"/>
                        <a14:foregroundMark x1="72787" y1="62700" x2="72787" y2="62700"/>
                        <a14:foregroundMark x1="78447" y1="62119" x2="78447" y2="62119"/>
                        <a14:foregroundMark x1="80769" y1="62482" x2="80769" y2="62482"/>
                        <a14:foregroundMark x1="86430" y1="62845" x2="86430" y2="62845"/>
                        <a14:foregroundMark x1="43033" y1="68142" x2="43033" y2="68142"/>
                        <a14:foregroundMark x1="44920" y1="73004" x2="44920" y2="73004"/>
                        <a14:foregroundMark x1="45283" y1="77649" x2="45283" y2="77649"/>
                        <a14:foregroundMark x1="48911" y1="69013" x2="48911" y2="69013"/>
                        <a14:foregroundMark x1="84470" y1="63716" x2="84470" y2="63716"/>
                        <a14:foregroundMark x1="51959" y1="69231" x2="51959" y2="69231"/>
                        <a14:foregroundMark x1="56096" y1="69521" x2="56096" y2="69521"/>
                        <a14:foregroundMark x1="60232" y1="69521" x2="60232" y2="69521"/>
                        <a14:foregroundMark x1="64514" y1="69739" x2="64514" y2="69739"/>
                        <a14:foregroundMark x1="67344" y1="69231" x2="67344" y2="69231"/>
                        <a14:foregroundMark x1="70247" y1="69013" x2="70247" y2="69013"/>
                        <a14:foregroundMark x1="72787" y1="69376" x2="72787" y2="69376"/>
                        <a14:foregroundMark x1="76560" y1="69231" x2="76560" y2="69231"/>
                        <a14:foregroundMark x1="52104" y1="75762" x2="52104" y2="75762"/>
                        <a14:foregroundMark x1="56604" y1="76052" x2="56604" y2="76052"/>
                        <a14:foregroundMark x1="59071" y1="76052" x2="59071" y2="76052"/>
                        <a14:foregroundMark x1="85341" y1="62119" x2="85341" y2="62119"/>
                        <a14:foregroundMark x1="55951" y1="61756" x2="55951" y2="61756"/>
                        <a14:foregroundMark x1="87518" y1="63135" x2="87518" y2="63135"/>
                        <a14:foregroundMark x1="47460" y1="56749" x2="47460" y2="56749"/>
                        <a14:backgroundMark x1="36647" y1="53701" x2="36647" y2="53701"/>
                        <a14:backgroundMark x1="37300" y1="56459" x2="37300" y2="56459"/>
                        <a14:backgroundMark x1="46299" y1="61974" x2="46299" y2="61974"/>
                        <a14:backgroundMark x1="45065" y1="67344" x2="45065" y2="67344"/>
                        <a14:backgroundMark x1="56096" y1="74891" x2="56096" y2="74891"/>
                        <a14:backgroundMark x1="63498" y1="69521" x2="63498" y2="69521"/>
                        <a14:backgroundMark x1="78012" y1="63135" x2="78012" y2="63135"/>
                        <a14:backgroundMark x1="48403" y1="69739" x2="48403" y2="69739"/>
                        <a14:backgroundMark x1="51306" y1="76270" x2="51306" y2="76270"/>
                        <a14:backgroundMark x1="85414" y1="63643" x2="85414" y2="63643"/>
                        <a14:backgroundMark x1="85994" y1="61901" x2="85994" y2="61901"/>
                        <a14:backgroundMark x1="50290" y1="63062" x2="50290" y2="63062"/>
                        <a14:backgroundMark x1="40784" y1="64441" x2="40784" y2="64441"/>
                        <a14:backgroundMark x1="57692" y1="56459" x2="57692" y2="56459"/>
                      </a14:backgroundRemoval>
                    </a14:imgEffect>
                  </a14:imgLayer>
                </a14:imgProps>
              </a:ext>
              <a:ext uri="{28A0092B-C50C-407E-A947-70E740481C1C}">
                <a14:useLocalDpi xmlns:a14="http://schemas.microsoft.com/office/drawing/2010/main" val="0"/>
              </a:ext>
            </a:extLst>
          </a:blip>
          <a:srcRect l="11794" t="23400" r="10791" b="20577"/>
          <a:stretch/>
        </p:blipFill>
        <p:spPr bwMode="auto">
          <a:xfrm>
            <a:off x="5704647" y="4514321"/>
            <a:ext cx="1167144" cy="1725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6277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11" name="タイトル 1">
            <a:extLst>
              <a:ext uri="{FF2B5EF4-FFF2-40B4-BE49-F238E27FC236}">
                <a16:creationId xmlns:a16="http://schemas.microsoft.com/office/drawing/2014/main" xmlns="" id="{A6CC7A22-89EB-7542-8C2C-C39F9CFC7182}"/>
              </a:ext>
            </a:extLst>
          </p:cNvPr>
          <p:cNvSpPr>
            <a:spLocks noGrp="1"/>
          </p:cNvSpPr>
          <p:nvPr>
            <p:ph type="title"/>
          </p:nvPr>
        </p:nvSpPr>
        <p:spPr>
          <a:xfrm>
            <a:off x="-2643" y="1"/>
            <a:ext cx="6767635" cy="1017978"/>
          </a:xfrm>
        </p:spPr>
        <p:txBody>
          <a:bodyPr/>
          <a:lstStyle>
            <a:lvl1pPr algn="l">
              <a:defRPr/>
            </a:lvl1pPr>
          </a:lstStyle>
          <a:p>
            <a:r>
              <a:rPr kumimoji="1" lang="ja-JP" altLang="en-US" smtClean="0"/>
              <a:t>マスター タイトルの書式設定</a:t>
            </a:r>
            <a:endParaRPr kumimoji="1" lang="ja-JP" altLang="en-US" dirty="0"/>
          </a:p>
        </p:txBody>
      </p:sp>
      <p:cxnSp>
        <p:nvCxnSpPr>
          <p:cNvPr id="12" name="直線コネクタ 11">
            <a:extLst>
              <a:ext uri="{FF2B5EF4-FFF2-40B4-BE49-F238E27FC236}">
                <a16:creationId xmlns:a16="http://schemas.microsoft.com/office/drawing/2014/main" xmlns="" id="{307CC57A-3E8F-684D-B702-42CAC2142C30}"/>
              </a:ext>
            </a:extLst>
          </p:cNvPr>
          <p:cNvCxnSpPr/>
          <p:nvPr userDrawn="1"/>
        </p:nvCxnSpPr>
        <p:spPr>
          <a:xfrm>
            <a:off x="15331" y="1017978"/>
            <a:ext cx="7544344"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日付プレースホルダー 3">
            <a:extLst>
              <a:ext uri="{FF2B5EF4-FFF2-40B4-BE49-F238E27FC236}">
                <a16:creationId xmlns:a16="http://schemas.microsoft.com/office/drawing/2014/main" xmlns="" id="{8FD9DAB2-74C0-3042-9E5A-11C702A9CA71}"/>
              </a:ext>
            </a:extLst>
          </p:cNvPr>
          <p:cNvSpPr>
            <a:spLocks noGrp="1"/>
          </p:cNvSpPr>
          <p:nvPr>
            <p:ph type="dt" sz="half" idx="10"/>
          </p:nvPr>
        </p:nvSpPr>
        <p:spPr>
          <a:xfrm>
            <a:off x="377984" y="9951799"/>
            <a:ext cx="1763924" cy="569240"/>
          </a:xfrm>
        </p:spPr>
        <p:txBody>
          <a:bodyPr/>
          <a:lstStyle/>
          <a:p>
            <a:fld id="{BE5CE215-2865-504B-B0C5-812014717C56}" type="datetimeFigureOut">
              <a:rPr kumimoji="1" lang="ja-JP" altLang="en-US" smtClean="0"/>
              <a:t>2020/5/16</a:t>
            </a:fld>
            <a:endParaRPr kumimoji="1" lang="ja-JP" altLang="en-US"/>
          </a:p>
        </p:txBody>
      </p:sp>
      <p:sp>
        <p:nvSpPr>
          <p:cNvPr id="15" name="フッター プレースホルダー 4">
            <a:extLst>
              <a:ext uri="{FF2B5EF4-FFF2-40B4-BE49-F238E27FC236}">
                <a16:creationId xmlns:a16="http://schemas.microsoft.com/office/drawing/2014/main" xmlns="" id="{D46C6E70-D9EF-D645-BBCC-511D84E595CE}"/>
              </a:ext>
            </a:extLst>
          </p:cNvPr>
          <p:cNvSpPr>
            <a:spLocks noGrp="1"/>
          </p:cNvSpPr>
          <p:nvPr>
            <p:ph type="ftr" sz="quarter" idx="11"/>
          </p:nvPr>
        </p:nvSpPr>
        <p:spPr>
          <a:xfrm>
            <a:off x="2582889" y="9943855"/>
            <a:ext cx="2393897" cy="569240"/>
          </a:xfrm>
        </p:spPr>
        <p:txBody>
          <a:bodyPr/>
          <a:lstStyle/>
          <a:p>
            <a:endParaRPr kumimoji="1" lang="ja-JP" altLang="en-US"/>
          </a:p>
        </p:txBody>
      </p:sp>
      <p:sp>
        <p:nvSpPr>
          <p:cNvPr id="16" name="スライド番号プレースホルダー 5">
            <a:extLst>
              <a:ext uri="{FF2B5EF4-FFF2-40B4-BE49-F238E27FC236}">
                <a16:creationId xmlns:a16="http://schemas.microsoft.com/office/drawing/2014/main" xmlns="" id="{6AF796F3-7265-1C45-A98A-F8B9017E3700}"/>
              </a:ext>
            </a:extLst>
          </p:cNvPr>
          <p:cNvSpPr>
            <a:spLocks noGrp="1"/>
          </p:cNvSpPr>
          <p:nvPr>
            <p:ph type="sldNum" sz="quarter" idx="12"/>
          </p:nvPr>
        </p:nvSpPr>
        <p:spPr>
          <a:xfrm>
            <a:off x="5417767" y="9943853"/>
            <a:ext cx="1763924" cy="569240"/>
          </a:xfrm>
        </p:spPr>
        <p:txBody>
          <a:bodyPr/>
          <a:lstStyle/>
          <a:p>
            <a:fld id="{166104BC-4B93-2B47-B62B-9014063DCFE6}" type="slidenum">
              <a:rPr kumimoji="1" lang="ja-JP" altLang="en-US" smtClean="0"/>
              <a:t>‹#›</a:t>
            </a:fld>
            <a:endParaRPr kumimoji="1" lang="ja-JP" altLang="en-US"/>
          </a:p>
        </p:txBody>
      </p:sp>
      <p:sp>
        <p:nvSpPr>
          <p:cNvPr id="17" name="コンテンツ プレースホルダー 2">
            <a:extLst>
              <a:ext uri="{FF2B5EF4-FFF2-40B4-BE49-F238E27FC236}">
                <a16:creationId xmlns:a16="http://schemas.microsoft.com/office/drawing/2014/main" xmlns="" id="{FFD6C287-15A5-0643-A4D9-1ED2467FA573}"/>
              </a:ext>
            </a:extLst>
          </p:cNvPr>
          <p:cNvSpPr>
            <a:spLocks noGrp="1"/>
          </p:cNvSpPr>
          <p:nvPr>
            <p:ph idx="1" hasCustomPrompt="1"/>
          </p:nvPr>
        </p:nvSpPr>
        <p:spPr>
          <a:xfrm>
            <a:off x="630068" y="3078891"/>
            <a:ext cx="2998576" cy="6492693"/>
          </a:xfrm>
        </p:spPr>
        <p:txBody>
          <a:bodyPr>
            <a:normAutofit/>
          </a:bodyPr>
          <a:lstStyle>
            <a:lvl1pPr>
              <a:defRPr sz="4365"/>
            </a:lvl1pPr>
            <a:lvl2pPr>
              <a:defRPr sz="3742"/>
            </a:lvl2pPr>
            <a:lvl3pPr>
              <a:defRPr sz="3742"/>
            </a:lvl3pPr>
            <a:lvl4pPr>
              <a:defRPr sz="3742"/>
            </a:lvl4pPr>
            <a:lvl5pPr>
              <a:defRPr sz="3742"/>
            </a:lvl5pPr>
          </a:lstStyle>
          <a:p>
            <a:pPr lvl="0"/>
            <a:r>
              <a:rPr kumimoji="1" lang="ja-JP" altLang="en-US" dirty="0"/>
              <a:t> マスター テキストの書式設定</a:t>
            </a:r>
          </a:p>
          <a:p>
            <a:pPr lvl="1"/>
            <a:r>
              <a:rPr kumimoji="1" lang="ja-JP" altLang="en-US" dirty="0"/>
              <a:t> 第 </a:t>
            </a:r>
            <a:r>
              <a:rPr kumimoji="1" lang="en-US" altLang="ja-JP" dirty="0"/>
              <a:t>2 </a:t>
            </a:r>
            <a:r>
              <a:rPr kumimoji="1" lang="ja-JP" altLang="en-US" dirty="0"/>
              <a:t>レベル</a:t>
            </a:r>
          </a:p>
          <a:p>
            <a:pPr lvl="2"/>
            <a:r>
              <a:rPr kumimoji="1" lang="ja-JP" altLang="en-US" dirty="0"/>
              <a:t> 第 </a:t>
            </a:r>
            <a:r>
              <a:rPr kumimoji="1" lang="en-US" altLang="ja-JP" dirty="0"/>
              <a:t>3 </a:t>
            </a:r>
            <a:r>
              <a:rPr kumimoji="1" lang="ja-JP" altLang="en-US" dirty="0"/>
              <a:t>レベル</a:t>
            </a:r>
          </a:p>
          <a:p>
            <a:pPr lvl="3"/>
            <a:r>
              <a:rPr kumimoji="1" lang="ja-JP" altLang="en-US" dirty="0"/>
              <a:t> 第 </a:t>
            </a:r>
            <a:r>
              <a:rPr kumimoji="1" lang="en-US" altLang="ja-JP" dirty="0"/>
              <a:t>4 </a:t>
            </a:r>
            <a:r>
              <a:rPr kumimoji="1" lang="ja-JP" altLang="en-US" dirty="0"/>
              <a:t>レベル</a:t>
            </a:r>
          </a:p>
          <a:p>
            <a:pPr lvl="4"/>
            <a:r>
              <a:rPr kumimoji="1" lang="ja-JP" altLang="en-US" dirty="0"/>
              <a:t> 第 </a:t>
            </a:r>
            <a:r>
              <a:rPr kumimoji="1" lang="en-US" altLang="ja-JP" dirty="0"/>
              <a:t>5 </a:t>
            </a:r>
            <a:r>
              <a:rPr kumimoji="1" lang="ja-JP" altLang="en-US" dirty="0"/>
              <a:t>レベル</a:t>
            </a:r>
          </a:p>
        </p:txBody>
      </p:sp>
      <p:sp>
        <p:nvSpPr>
          <p:cNvPr id="19" name="コンテンツ プレースホルダー 2">
            <a:extLst>
              <a:ext uri="{FF2B5EF4-FFF2-40B4-BE49-F238E27FC236}">
                <a16:creationId xmlns:a16="http://schemas.microsoft.com/office/drawing/2014/main" xmlns="" id="{7C8022FB-1EE4-A148-B187-047FC19AC035}"/>
              </a:ext>
            </a:extLst>
          </p:cNvPr>
          <p:cNvSpPr>
            <a:spLocks noGrp="1"/>
          </p:cNvSpPr>
          <p:nvPr>
            <p:ph idx="13" hasCustomPrompt="1"/>
          </p:nvPr>
        </p:nvSpPr>
        <p:spPr>
          <a:xfrm>
            <a:off x="3954926" y="3108872"/>
            <a:ext cx="2998576" cy="6492693"/>
          </a:xfrm>
        </p:spPr>
        <p:txBody>
          <a:bodyPr>
            <a:normAutofit/>
          </a:bodyPr>
          <a:lstStyle>
            <a:lvl1pPr>
              <a:defRPr sz="4365"/>
            </a:lvl1pPr>
            <a:lvl2pPr>
              <a:defRPr sz="3742"/>
            </a:lvl2pPr>
            <a:lvl3pPr>
              <a:defRPr sz="3742"/>
            </a:lvl3pPr>
            <a:lvl4pPr>
              <a:defRPr sz="3742"/>
            </a:lvl4pPr>
            <a:lvl5pPr>
              <a:defRPr sz="3742"/>
            </a:lvl5pPr>
          </a:lstStyle>
          <a:p>
            <a:pPr lvl="0"/>
            <a:r>
              <a:rPr kumimoji="1" lang="ja-JP" altLang="en-US" dirty="0"/>
              <a:t> マスター テキストの書式設定</a:t>
            </a:r>
          </a:p>
          <a:p>
            <a:pPr lvl="1"/>
            <a:r>
              <a:rPr kumimoji="1" lang="ja-JP" altLang="en-US" dirty="0"/>
              <a:t> 第 </a:t>
            </a:r>
            <a:r>
              <a:rPr kumimoji="1" lang="en-US" altLang="ja-JP" dirty="0"/>
              <a:t>2 </a:t>
            </a:r>
            <a:r>
              <a:rPr kumimoji="1" lang="ja-JP" altLang="en-US" dirty="0"/>
              <a:t>レベル</a:t>
            </a:r>
          </a:p>
          <a:p>
            <a:pPr lvl="2"/>
            <a:r>
              <a:rPr kumimoji="1" lang="ja-JP" altLang="en-US" dirty="0"/>
              <a:t> 第 </a:t>
            </a:r>
            <a:r>
              <a:rPr kumimoji="1" lang="en-US" altLang="ja-JP" dirty="0"/>
              <a:t>3 </a:t>
            </a:r>
            <a:r>
              <a:rPr kumimoji="1" lang="ja-JP" altLang="en-US" dirty="0"/>
              <a:t>レベル</a:t>
            </a:r>
          </a:p>
          <a:p>
            <a:pPr lvl="3"/>
            <a:r>
              <a:rPr kumimoji="1" lang="ja-JP" altLang="en-US" dirty="0"/>
              <a:t> 第 </a:t>
            </a:r>
            <a:r>
              <a:rPr kumimoji="1" lang="en-US" altLang="ja-JP" dirty="0"/>
              <a:t>4 </a:t>
            </a:r>
            <a:r>
              <a:rPr kumimoji="1" lang="ja-JP" altLang="en-US" dirty="0"/>
              <a:t>レベル</a:t>
            </a:r>
          </a:p>
          <a:p>
            <a:pPr lvl="4"/>
            <a:r>
              <a:rPr kumimoji="1" lang="ja-JP" altLang="en-US" dirty="0"/>
              <a:t> 第 </a:t>
            </a:r>
            <a:r>
              <a:rPr kumimoji="1" lang="en-US" altLang="ja-JP" dirty="0"/>
              <a:t>5 </a:t>
            </a:r>
            <a:r>
              <a:rPr kumimoji="1" lang="ja-JP" altLang="en-US" dirty="0"/>
              <a:t>レベル</a:t>
            </a:r>
          </a:p>
        </p:txBody>
      </p:sp>
      <p:sp>
        <p:nvSpPr>
          <p:cNvPr id="20" name="テキスト プレースホルダー 22">
            <a:extLst>
              <a:ext uri="{FF2B5EF4-FFF2-40B4-BE49-F238E27FC236}">
                <a16:creationId xmlns:a16="http://schemas.microsoft.com/office/drawing/2014/main" xmlns="" id="{A12E0E78-CAD5-224F-989D-A4DBA12A2661}"/>
              </a:ext>
            </a:extLst>
          </p:cNvPr>
          <p:cNvSpPr>
            <a:spLocks noGrp="1"/>
          </p:cNvSpPr>
          <p:nvPr>
            <p:ph type="body" sz="quarter" idx="14"/>
          </p:nvPr>
        </p:nvSpPr>
        <p:spPr>
          <a:xfrm>
            <a:off x="620281" y="1086141"/>
            <a:ext cx="6319112" cy="1924590"/>
          </a:xfrm>
        </p:spPr>
        <p:txBody>
          <a:bodyPr>
            <a:noAutofit/>
          </a:bodyPr>
          <a:lstStyle>
            <a:lvl1pPr marL="0" indent="0">
              <a:buNone/>
              <a:defRPr sz="5612" b="1"/>
            </a:lvl1pPr>
            <a:lvl2pPr marL="772193" indent="0">
              <a:buNone/>
              <a:defRPr/>
            </a:lvl2pPr>
            <a:lvl3pPr marL="1544383" indent="0">
              <a:buNone/>
              <a:defRPr/>
            </a:lvl3pPr>
            <a:lvl4pPr marL="2316574" indent="0">
              <a:buNone/>
              <a:defRPr/>
            </a:lvl4pPr>
            <a:lvl5pPr marL="3088767" indent="0">
              <a:buNone/>
              <a:defRPr/>
            </a:lvl5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p:txBody>
      </p:sp>
      <p:pic>
        <p:nvPicPr>
          <p:cNvPr id="18" name="Picture 2" descr="R:\画像フォルダ\連ケア科ロゴ.png"/>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backgroundRemoval t="26996" b="77649" l="18070" r="88462">
                        <a14:foregroundMark x1="38679" y1="35486" x2="38679" y2="35486"/>
                        <a14:foregroundMark x1="52177" y1="27068" x2="52177" y2="27068"/>
                        <a14:foregroundMark x1="45936" y1="54862" x2="45936" y2="54862"/>
                        <a14:foregroundMark x1="41509" y1="56096" x2="41509" y2="56096"/>
                        <a14:foregroundMark x1="50073" y1="55733" x2="50073" y2="55733"/>
                        <a14:foregroundMark x1="51959" y1="55733" x2="51959" y2="55733"/>
                        <a14:foregroundMark x1="58128" y1="55588" x2="58128" y2="55588"/>
                        <a14:foregroundMark x1="38244" y1="54354" x2="38244" y2="54354"/>
                        <a14:foregroundMark x1="33599" y1="74746" x2="33599" y2="74746"/>
                        <a14:foregroundMark x1="18070" y1="52322" x2="18070" y2="52322"/>
                        <a14:foregroundMark x1="42017" y1="60885" x2="42017" y2="60885"/>
                        <a14:foregroundMark x1="47678" y1="62119" x2="47678" y2="62119"/>
                        <a14:foregroundMark x1="50798" y1="62119" x2="50798" y2="62119"/>
                        <a14:foregroundMark x1="53483" y1="62119" x2="53483" y2="62119"/>
                        <a14:foregroundMark x1="59216" y1="62700" x2="59216" y2="62700"/>
                        <a14:foregroundMark x1="61321" y1="62627" x2="61321" y2="62627"/>
                        <a14:foregroundMark x1="64224" y1="62119" x2="64224" y2="62119"/>
                        <a14:foregroundMark x1="66981" y1="62119" x2="66981" y2="62119"/>
                        <a14:foregroundMark x1="71553" y1="62700" x2="71553" y2="62700"/>
                        <a14:foregroundMark x1="72787" y1="62700" x2="72787" y2="62700"/>
                        <a14:foregroundMark x1="78447" y1="62119" x2="78447" y2="62119"/>
                        <a14:foregroundMark x1="80769" y1="62482" x2="80769" y2="62482"/>
                        <a14:foregroundMark x1="86430" y1="62845" x2="86430" y2="62845"/>
                        <a14:foregroundMark x1="43033" y1="68142" x2="43033" y2="68142"/>
                        <a14:foregroundMark x1="44920" y1="73004" x2="44920" y2="73004"/>
                        <a14:foregroundMark x1="45283" y1="77649" x2="45283" y2="77649"/>
                        <a14:foregroundMark x1="48911" y1="69013" x2="48911" y2="69013"/>
                        <a14:foregroundMark x1="84470" y1="63716" x2="84470" y2="63716"/>
                        <a14:foregroundMark x1="51959" y1="69231" x2="51959" y2="69231"/>
                        <a14:foregroundMark x1="56096" y1="69521" x2="56096" y2="69521"/>
                        <a14:foregroundMark x1="60232" y1="69521" x2="60232" y2="69521"/>
                        <a14:foregroundMark x1="64514" y1="69739" x2="64514" y2="69739"/>
                        <a14:foregroundMark x1="67344" y1="69231" x2="67344" y2="69231"/>
                        <a14:foregroundMark x1="70247" y1="69013" x2="70247" y2="69013"/>
                        <a14:foregroundMark x1="72787" y1="69376" x2="72787" y2="69376"/>
                        <a14:foregroundMark x1="76560" y1="69231" x2="76560" y2="69231"/>
                        <a14:foregroundMark x1="52104" y1="75762" x2="52104" y2="75762"/>
                        <a14:foregroundMark x1="56604" y1="76052" x2="56604" y2="76052"/>
                        <a14:foregroundMark x1="59071" y1="76052" x2="59071" y2="76052"/>
                        <a14:foregroundMark x1="85341" y1="62119" x2="85341" y2="62119"/>
                        <a14:foregroundMark x1="55951" y1="61756" x2="55951" y2="61756"/>
                        <a14:foregroundMark x1="87518" y1="63135" x2="87518" y2="63135"/>
                        <a14:foregroundMark x1="47460" y1="56749" x2="47460" y2="56749"/>
                        <a14:backgroundMark x1="36647" y1="53701" x2="36647" y2="53701"/>
                        <a14:backgroundMark x1="37300" y1="56459" x2="37300" y2="56459"/>
                        <a14:backgroundMark x1="46299" y1="61974" x2="46299" y2="61974"/>
                        <a14:backgroundMark x1="45065" y1="67344" x2="45065" y2="67344"/>
                        <a14:backgroundMark x1="56096" y1="74891" x2="56096" y2="74891"/>
                        <a14:backgroundMark x1="63498" y1="69521" x2="63498" y2="69521"/>
                        <a14:backgroundMark x1="78012" y1="63135" x2="78012" y2="63135"/>
                        <a14:backgroundMark x1="48403" y1="69739" x2="48403" y2="69739"/>
                        <a14:backgroundMark x1="51306" y1="76270" x2="51306" y2="76270"/>
                        <a14:backgroundMark x1="85414" y1="63643" x2="85414" y2="63643"/>
                        <a14:backgroundMark x1="85994" y1="61901" x2="85994" y2="61901"/>
                        <a14:backgroundMark x1="50290" y1="63062" x2="50290" y2="63062"/>
                        <a14:backgroundMark x1="40784" y1="64441" x2="40784" y2="64441"/>
                        <a14:backgroundMark x1="57692" y1="56459" x2="57692" y2="56459"/>
                      </a14:backgroundRemoval>
                    </a14:imgEffect>
                  </a14:imgLayer>
                </a14:imgProps>
              </a:ext>
              <a:ext uri="{28A0092B-C50C-407E-A947-70E740481C1C}">
                <a14:useLocalDpi xmlns:a14="http://schemas.microsoft.com/office/drawing/2010/main" val="0"/>
              </a:ext>
            </a:extLst>
          </a:blip>
          <a:srcRect l="11794" t="23400" r="10791" b="20577"/>
          <a:stretch/>
        </p:blipFill>
        <p:spPr bwMode="auto">
          <a:xfrm>
            <a:off x="6912205" y="13256"/>
            <a:ext cx="647470" cy="957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8608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BE5CE215-2865-504B-B0C5-812014717C56}" type="datetimeFigureOut">
              <a:rPr kumimoji="1" lang="ja-JP" altLang="en-US" smtClean="0"/>
              <a:t>2020/5/16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166104BC-4B93-2B47-B62B-9014063DCFE6}" type="slidenum">
              <a:rPr kumimoji="1" lang="ja-JP" altLang="en-US" smtClean="0"/>
              <a:t>‹#›</a:t>
            </a:fld>
            <a:endParaRPr kumimoji="1" lang="ja-JP" altLang="en-US"/>
          </a:p>
        </p:txBody>
      </p:sp>
      <p:cxnSp>
        <p:nvCxnSpPr>
          <p:cNvPr id="6" name="直線コネクタ 5">
            <a:extLst>
              <a:ext uri="{FF2B5EF4-FFF2-40B4-BE49-F238E27FC236}">
                <a16:creationId xmlns:a16="http://schemas.microsoft.com/office/drawing/2014/main" xmlns="" id="{E9862D80-D9A4-4840-B4E3-0CB70EF13EC7}"/>
              </a:ext>
            </a:extLst>
          </p:cNvPr>
          <p:cNvCxnSpPr/>
          <p:nvPr userDrawn="1"/>
        </p:nvCxnSpPr>
        <p:spPr>
          <a:xfrm>
            <a:off x="15331" y="1017978"/>
            <a:ext cx="7544344"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Picture 2" descr="R:\画像フォルダ\連ケア科ロゴ.png"/>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backgroundRemoval t="26996" b="77649" l="18070" r="88462">
                        <a14:foregroundMark x1="38679" y1="35486" x2="38679" y2="35486"/>
                        <a14:foregroundMark x1="52177" y1="27068" x2="52177" y2="27068"/>
                        <a14:foregroundMark x1="45936" y1="54862" x2="45936" y2="54862"/>
                        <a14:foregroundMark x1="41509" y1="56096" x2="41509" y2="56096"/>
                        <a14:foregroundMark x1="50073" y1="55733" x2="50073" y2="55733"/>
                        <a14:foregroundMark x1="51959" y1="55733" x2="51959" y2="55733"/>
                        <a14:foregroundMark x1="58128" y1="55588" x2="58128" y2="55588"/>
                        <a14:foregroundMark x1="38244" y1="54354" x2="38244" y2="54354"/>
                        <a14:foregroundMark x1="33599" y1="74746" x2="33599" y2="74746"/>
                        <a14:foregroundMark x1="18070" y1="52322" x2="18070" y2="52322"/>
                        <a14:foregroundMark x1="42017" y1="60885" x2="42017" y2="60885"/>
                        <a14:foregroundMark x1="47678" y1="62119" x2="47678" y2="62119"/>
                        <a14:foregroundMark x1="50798" y1="62119" x2="50798" y2="62119"/>
                        <a14:foregroundMark x1="53483" y1="62119" x2="53483" y2="62119"/>
                        <a14:foregroundMark x1="59216" y1="62700" x2="59216" y2="62700"/>
                        <a14:foregroundMark x1="61321" y1="62627" x2="61321" y2="62627"/>
                        <a14:foregroundMark x1="64224" y1="62119" x2="64224" y2="62119"/>
                        <a14:foregroundMark x1="66981" y1="62119" x2="66981" y2="62119"/>
                        <a14:foregroundMark x1="71553" y1="62700" x2="71553" y2="62700"/>
                        <a14:foregroundMark x1="72787" y1="62700" x2="72787" y2="62700"/>
                        <a14:foregroundMark x1="78447" y1="62119" x2="78447" y2="62119"/>
                        <a14:foregroundMark x1="80769" y1="62482" x2="80769" y2="62482"/>
                        <a14:foregroundMark x1="86430" y1="62845" x2="86430" y2="62845"/>
                        <a14:foregroundMark x1="43033" y1="68142" x2="43033" y2="68142"/>
                        <a14:foregroundMark x1="44920" y1="73004" x2="44920" y2="73004"/>
                        <a14:foregroundMark x1="45283" y1="77649" x2="45283" y2="77649"/>
                        <a14:foregroundMark x1="48911" y1="69013" x2="48911" y2="69013"/>
                        <a14:foregroundMark x1="84470" y1="63716" x2="84470" y2="63716"/>
                        <a14:foregroundMark x1="51959" y1="69231" x2="51959" y2="69231"/>
                        <a14:foregroundMark x1="56096" y1="69521" x2="56096" y2="69521"/>
                        <a14:foregroundMark x1="60232" y1="69521" x2="60232" y2="69521"/>
                        <a14:foregroundMark x1="64514" y1="69739" x2="64514" y2="69739"/>
                        <a14:foregroundMark x1="67344" y1="69231" x2="67344" y2="69231"/>
                        <a14:foregroundMark x1="70247" y1="69013" x2="70247" y2="69013"/>
                        <a14:foregroundMark x1="72787" y1="69376" x2="72787" y2="69376"/>
                        <a14:foregroundMark x1="76560" y1="69231" x2="76560" y2="69231"/>
                        <a14:foregroundMark x1="52104" y1="75762" x2="52104" y2="75762"/>
                        <a14:foregroundMark x1="56604" y1="76052" x2="56604" y2="76052"/>
                        <a14:foregroundMark x1="59071" y1="76052" x2="59071" y2="76052"/>
                        <a14:foregroundMark x1="85341" y1="62119" x2="85341" y2="62119"/>
                        <a14:foregroundMark x1="55951" y1="61756" x2="55951" y2="61756"/>
                        <a14:foregroundMark x1="87518" y1="63135" x2="87518" y2="63135"/>
                        <a14:foregroundMark x1="47460" y1="56749" x2="47460" y2="56749"/>
                        <a14:backgroundMark x1="36647" y1="53701" x2="36647" y2="53701"/>
                        <a14:backgroundMark x1="37300" y1="56459" x2="37300" y2="56459"/>
                        <a14:backgroundMark x1="46299" y1="61974" x2="46299" y2="61974"/>
                        <a14:backgroundMark x1="45065" y1="67344" x2="45065" y2="67344"/>
                        <a14:backgroundMark x1="56096" y1="74891" x2="56096" y2="74891"/>
                        <a14:backgroundMark x1="63498" y1="69521" x2="63498" y2="69521"/>
                        <a14:backgroundMark x1="78012" y1="63135" x2="78012" y2="63135"/>
                        <a14:backgroundMark x1="48403" y1="69739" x2="48403" y2="69739"/>
                        <a14:backgroundMark x1="51306" y1="76270" x2="51306" y2="76270"/>
                        <a14:backgroundMark x1="85414" y1="63643" x2="85414" y2="63643"/>
                        <a14:backgroundMark x1="85994" y1="61901" x2="85994" y2="61901"/>
                        <a14:backgroundMark x1="50290" y1="63062" x2="50290" y2="63062"/>
                        <a14:backgroundMark x1="40784" y1="64441" x2="40784" y2="64441"/>
                        <a14:backgroundMark x1="57692" y1="56459" x2="57692" y2="56459"/>
                      </a14:backgroundRemoval>
                    </a14:imgEffect>
                  </a14:imgLayer>
                </a14:imgProps>
              </a:ext>
              <a:ext uri="{28A0092B-C50C-407E-A947-70E740481C1C}">
                <a14:useLocalDpi xmlns:a14="http://schemas.microsoft.com/office/drawing/2010/main" val="0"/>
              </a:ext>
            </a:extLst>
          </a:blip>
          <a:srcRect l="11794" t="23400" r="10791" b="20577"/>
          <a:stretch/>
        </p:blipFill>
        <p:spPr bwMode="auto">
          <a:xfrm>
            <a:off x="6912205" y="13256"/>
            <a:ext cx="647470" cy="957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708687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15330" y="-12463"/>
            <a:ext cx="6803708" cy="1030450"/>
          </a:xfrm>
          <a:prstGeom prst="rect">
            <a:avLst/>
          </a:prstGeom>
        </p:spPr>
        <p:txBody>
          <a:bodyPr vert="horz" lIns="91440" tIns="45720" rIns="91440" bIns="45720" rtlCol="0" anchor="ctr">
            <a:no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0281" y="2494767"/>
            <a:ext cx="6319113" cy="7056102"/>
          </a:xfrm>
          <a:prstGeom prst="rect">
            <a:avLst/>
          </a:prstGeom>
        </p:spPr>
        <p:txBody>
          <a:bodyPr vert="horz" lIns="91440" tIns="45720" rIns="91440" bIns="45720" rtlCol="0">
            <a:normAutofit/>
          </a:bodyPr>
          <a:lstStyle/>
          <a:p>
            <a:pPr lvl="0"/>
            <a:r>
              <a:rPr kumimoji="1" lang="ja-JP" altLang="en-US" dirty="0"/>
              <a:t> マスター テキストの書式設定</a:t>
            </a:r>
          </a:p>
          <a:p>
            <a:pPr lvl="1"/>
            <a:r>
              <a:rPr kumimoji="1" lang="ja-JP" altLang="en-US" dirty="0"/>
              <a:t> 第 </a:t>
            </a:r>
            <a:r>
              <a:rPr kumimoji="1" lang="en-US" altLang="ja-JP" dirty="0"/>
              <a:t>2 </a:t>
            </a:r>
            <a:r>
              <a:rPr kumimoji="1" lang="ja-JP" altLang="en-US" dirty="0"/>
              <a:t>レベル</a:t>
            </a:r>
          </a:p>
          <a:p>
            <a:pPr lvl="2"/>
            <a:r>
              <a:rPr kumimoji="1" lang="ja-JP" altLang="en-US" dirty="0"/>
              <a:t> 第 </a:t>
            </a:r>
            <a:r>
              <a:rPr kumimoji="1" lang="en-US" altLang="ja-JP" dirty="0"/>
              <a:t>3 </a:t>
            </a:r>
            <a:r>
              <a:rPr kumimoji="1" lang="ja-JP" altLang="en-US" dirty="0"/>
              <a:t>レベル</a:t>
            </a:r>
          </a:p>
          <a:p>
            <a:pPr lvl="3"/>
            <a:r>
              <a:rPr kumimoji="1" lang="ja-JP" altLang="en-US" dirty="0"/>
              <a:t> 第 </a:t>
            </a:r>
            <a:r>
              <a:rPr kumimoji="1" lang="en-US" altLang="ja-JP" dirty="0"/>
              <a:t>4 </a:t>
            </a:r>
            <a:r>
              <a:rPr kumimoji="1" lang="ja-JP" altLang="en-US" dirty="0"/>
              <a:t>レベル</a:t>
            </a:r>
          </a:p>
          <a:p>
            <a:pPr lvl="4"/>
            <a:r>
              <a:rPr kumimoji="1" lang="ja-JP" altLang="en-US" dirty="0"/>
              <a:t> 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377984" y="9625118"/>
            <a:ext cx="1763924" cy="569240"/>
          </a:xfrm>
          <a:prstGeom prst="rect">
            <a:avLst/>
          </a:prstGeom>
        </p:spPr>
        <p:txBody>
          <a:bodyPr vert="horz" lIns="91440" tIns="45720" rIns="91440" bIns="45720" rtlCol="0" anchor="ctr"/>
          <a:lstStyle>
            <a:lvl1pPr algn="l">
              <a:defRPr sz="1871">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fld id="{BE5CE215-2865-504B-B0C5-812014717C56}" type="datetimeFigureOut">
              <a:rPr lang="ja-JP" altLang="en-US" smtClean="0"/>
              <a:pPr/>
              <a:t>2020/5/16</a:t>
            </a:fld>
            <a:endParaRPr lang="ja-JP" altLang="en-US"/>
          </a:p>
        </p:txBody>
      </p:sp>
      <p:sp>
        <p:nvSpPr>
          <p:cNvPr id="5" name="フッター プレースホルダー 4"/>
          <p:cNvSpPr>
            <a:spLocks noGrp="1"/>
          </p:cNvSpPr>
          <p:nvPr>
            <p:ph type="ftr" sz="quarter" idx="3"/>
          </p:nvPr>
        </p:nvSpPr>
        <p:spPr>
          <a:xfrm>
            <a:off x="2582889" y="9625116"/>
            <a:ext cx="2393897" cy="569240"/>
          </a:xfrm>
          <a:prstGeom prst="rect">
            <a:avLst/>
          </a:prstGeom>
        </p:spPr>
        <p:txBody>
          <a:bodyPr vert="horz" lIns="91440" tIns="45720" rIns="91440" bIns="45720" rtlCol="0" anchor="ctr"/>
          <a:lstStyle>
            <a:lvl1pPr algn="ctr">
              <a:defRPr sz="1871">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endParaRPr lang="ja-JP" altLang="en-US"/>
          </a:p>
        </p:txBody>
      </p:sp>
      <p:sp>
        <p:nvSpPr>
          <p:cNvPr id="6" name="スライド番号プレースホルダー 5"/>
          <p:cNvSpPr>
            <a:spLocks noGrp="1"/>
          </p:cNvSpPr>
          <p:nvPr>
            <p:ph type="sldNum" sz="quarter" idx="4"/>
          </p:nvPr>
        </p:nvSpPr>
        <p:spPr>
          <a:xfrm>
            <a:off x="5417767" y="9615234"/>
            <a:ext cx="1763924" cy="648409"/>
          </a:xfrm>
          <a:prstGeom prst="rect">
            <a:avLst/>
          </a:prstGeom>
        </p:spPr>
        <p:txBody>
          <a:bodyPr vert="horz" lIns="91440" tIns="45720" rIns="91440" bIns="45720" rtlCol="0" anchor="ctr"/>
          <a:lstStyle>
            <a:lvl1pPr algn="r">
              <a:defRPr sz="1871">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fld id="{166104BC-4B93-2B47-B62B-9014063DCFE6}" type="slidenum">
              <a:rPr lang="ja-JP" altLang="en-US" smtClean="0"/>
              <a:pPr/>
              <a:t>‹#›</a:t>
            </a:fld>
            <a:endParaRPr lang="ja-JP" altLang="en-US"/>
          </a:p>
        </p:txBody>
      </p:sp>
    </p:spTree>
    <p:extLst>
      <p:ext uri="{BB962C8B-B14F-4D97-AF65-F5344CB8AC3E}">
        <p14:creationId xmlns:p14="http://schemas.microsoft.com/office/powerpoint/2010/main" val="195080356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2" r:id="rId3"/>
    <p:sldLayoutId id="2147483737" r:id="rId4"/>
    <p:sldLayoutId id="2147483733" r:id="rId5"/>
    <p:sldLayoutId id="2147483734" r:id="rId6"/>
    <p:sldLayoutId id="2147483723" r:id="rId7"/>
    <p:sldLayoutId id="2147483724" r:id="rId8"/>
    <p:sldLayoutId id="2147483726" r:id="rId9"/>
    <p:sldLayoutId id="2147483727" r:id="rId10"/>
    <p:sldLayoutId id="2147483735" r:id="rId11"/>
    <p:sldLayoutId id="2147483736" r:id="rId12"/>
    <p:sldLayoutId id="2147483738" r:id="rId13"/>
    <p:sldLayoutId id="2147483739" r:id="rId14"/>
  </p:sldLayoutIdLst>
  <p:txStyles>
    <p:titleStyle>
      <a:lvl1pPr algn="l" defTabSz="1544386" rtl="0" eaLnBrk="1" latinLnBrk="0" hangingPunct="1">
        <a:spcBef>
          <a:spcPct val="0"/>
        </a:spcBef>
        <a:buNone/>
        <a:defRPr kumimoji="1" sz="4365" b="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p:titleStyle>
    <p:bodyStyle>
      <a:lvl1pPr marL="579144" indent="-579144" algn="l" defTabSz="1544386" rtl="0" eaLnBrk="1" latinLnBrk="0" hangingPunct="1">
        <a:spcBef>
          <a:spcPct val="20000"/>
        </a:spcBef>
        <a:buFont typeface="Wingdings" panose="05000000000000000000" pitchFamily="2" charset="2"/>
        <a:buChar char="l"/>
        <a:defRPr kumimoji="1" sz="4365"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1254813" indent="-482620" algn="l" defTabSz="1544386" rtl="0" eaLnBrk="1" latinLnBrk="0" hangingPunct="1">
        <a:spcBef>
          <a:spcPct val="20000"/>
        </a:spcBef>
        <a:buFont typeface="Wingdings" panose="05000000000000000000" pitchFamily="2" charset="2"/>
        <a:buChar char="l"/>
        <a:defRPr kumimoji="1" sz="3742"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930480" indent="-386097" algn="l" defTabSz="1544386" rtl="0" eaLnBrk="1" latinLnBrk="0" hangingPunct="1">
        <a:spcBef>
          <a:spcPct val="20000"/>
        </a:spcBef>
        <a:buFont typeface="Wingdings" panose="05000000000000000000" pitchFamily="2" charset="2"/>
        <a:buChar char="l"/>
        <a:defRPr kumimoji="1" sz="3118"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2702671" indent="-386097" algn="l" defTabSz="1544386" rtl="0" eaLnBrk="1" latinLnBrk="0" hangingPunct="1">
        <a:spcBef>
          <a:spcPct val="20000"/>
        </a:spcBef>
        <a:buFont typeface="Wingdings" panose="05000000000000000000" pitchFamily="2" charset="2"/>
        <a:buChar char="l"/>
        <a:defRPr kumimoji="1" sz="2806"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3474864" indent="-386097" algn="l" defTabSz="1544386" rtl="0" eaLnBrk="1" latinLnBrk="0" hangingPunct="1">
        <a:spcBef>
          <a:spcPct val="20000"/>
        </a:spcBef>
        <a:buFont typeface="Wingdings" panose="05000000000000000000" pitchFamily="2" charset="2"/>
        <a:buChar char="l"/>
        <a:defRPr kumimoji="1" sz="2806"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4247056" indent="-386097" algn="l" defTabSz="1544386" rtl="0" eaLnBrk="1" latinLnBrk="0" hangingPunct="1">
        <a:spcBef>
          <a:spcPct val="20000"/>
        </a:spcBef>
        <a:buFont typeface="Arial" panose="020B0604020202020204" pitchFamily="34" charset="0"/>
        <a:buChar char="•"/>
        <a:defRPr kumimoji="1" sz="3378" kern="1200">
          <a:solidFill>
            <a:schemeClr val="tx1"/>
          </a:solidFill>
          <a:latin typeface="+mn-lt"/>
          <a:ea typeface="+mn-ea"/>
          <a:cs typeface="+mn-cs"/>
        </a:defRPr>
      </a:lvl6pPr>
      <a:lvl7pPr marL="5019249" indent="-386097" algn="l" defTabSz="1544386" rtl="0" eaLnBrk="1" latinLnBrk="0" hangingPunct="1">
        <a:spcBef>
          <a:spcPct val="20000"/>
        </a:spcBef>
        <a:buFont typeface="Arial" panose="020B0604020202020204" pitchFamily="34" charset="0"/>
        <a:buChar char="•"/>
        <a:defRPr kumimoji="1" sz="3378" kern="1200">
          <a:solidFill>
            <a:schemeClr val="tx1"/>
          </a:solidFill>
          <a:latin typeface="+mn-lt"/>
          <a:ea typeface="+mn-ea"/>
          <a:cs typeface="+mn-cs"/>
        </a:defRPr>
      </a:lvl7pPr>
      <a:lvl8pPr marL="5791440" indent="-386097" algn="l" defTabSz="1544386" rtl="0" eaLnBrk="1" latinLnBrk="0" hangingPunct="1">
        <a:spcBef>
          <a:spcPct val="20000"/>
        </a:spcBef>
        <a:buFont typeface="Arial" panose="020B0604020202020204" pitchFamily="34" charset="0"/>
        <a:buChar char="•"/>
        <a:defRPr kumimoji="1" sz="3378" kern="1200">
          <a:solidFill>
            <a:schemeClr val="tx1"/>
          </a:solidFill>
          <a:latin typeface="+mn-lt"/>
          <a:ea typeface="+mn-ea"/>
          <a:cs typeface="+mn-cs"/>
        </a:defRPr>
      </a:lvl8pPr>
      <a:lvl9pPr marL="6563630" indent="-386097" algn="l" defTabSz="1544386" rtl="0" eaLnBrk="1" latinLnBrk="0" hangingPunct="1">
        <a:spcBef>
          <a:spcPct val="20000"/>
        </a:spcBef>
        <a:buFont typeface="Arial" panose="020B0604020202020204" pitchFamily="34" charset="0"/>
        <a:buChar char="•"/>
        <a:defRPr kumimoji="1" sz="3378" kern="1200">
          <a:solidFill>
            <a:schemeClr val="tx1"/>
          </a:solidFill>
          <a:latin typeface="+mn-lt"/>
          <a:ea typeface="+mn-ea"/>
          <a:cs typeface="+mn-cs"/>
        </a:defRPr>
      </a:lvl9pPr>
    </p:bodyStyle>
    <p:otherStyle>
      <a:defPPr>
        <a:defRPr lang="ja-JP"/>
      </a:defPPr>
      <a:lvl1pPr marL="0" algn="l" defTabSz="1544386" rtl="0" eaLnBrk="1" latinLnBrk="0" hangingPunct="1">
        <a:defRPr kumimoji="1" sz="3040" kern="1200">
          <a:solidFill>
            <a:schemeClr val="tx1"/>
          </a:solidFill>
          <a:latin typeface="+mn-lt"/>
          <a:ea typeface="+mn-ea"/>
          <a:cs typeface="+mn-cs"/>
        </a:defRPr>
      </a:lvl1pPr>
      <a:lvl2pPr marL="772191" algn="l" defTabSz="1544386" rtl="0" eaLnBrk="1" latinLnBrk="0" hangingPunct="1">
        <a:defRPr kumimoji="1" sz="3040" kern="1200">
          <a:solidFill>
            <a:schemeClr val="tx1"/>
          </a:solidFill>
          <a:latin typeface="+mn-lt"/>
          <a:ea typeface="+mn-ea"/>
          <a:cs typeface="+mn-cs"/>
        </a:defRPr>
      </a:lvl2pPr>
      <a:lvl3pPr marL="1544386" algn="l" defTabSz="1544386" rtl="0" eaLnBrk="1" latinLnBrk="0" hangingPunct="1">
        <a:defRPr kumimoji="1" sz="3040" kern="1200">
          <a:solidFill>
            <a:schemeClr val="tx1"/>
          </a:solidFill>
          <a:latin typeface="+mn-lt"/>
          <a:ea typeface="+mn-ea"/>
          <a:cs typeface="+mn-cs"/>
        </a:defRPr>
      </a:lvl3pPr>
      <a:lvl4pPr marL="2316576" algn="l" defTabSz="1544386" rtl="0" eaLnBrk="1" latinLnBrk="0" hangingPunct="1">
        <a:defRPr kumimoji="1" sz="3040" kern="1200">
          <a:solidFill>
            <a:schemeClr val="tx1"/>
          </a:solidFill>
          <a:latin typeface="+mn-lt"/>
          <a:ea typeface="+mn-ea"/>
          <a:cs typeface="+mn-cs"/>
        </a:defRPr>
      </a:lvl4pPr>
      <a:lvl5pPr marL="3088767" algn="l" defTabSz="1544386" rtl="0" eaLnBrk="1" latinLnBrk="0" hangingPunct="1">
        <a:defRPr kumimoji="1" sz="3040" kern="1200">
          <a:solidFill>
            <a:schemeClr val="tx1"/>
          </a:solidFill>
          <a:latin typeface="+mn-lt"/>
          <a:ea typeface="+mn-ea"/>
          <a:cs typeface="+mn-cs"/>
        </a:defRPr>
      </a:lvl5pPr>
      <a:lvl6pPr marL="3860960" algn="l" defTabSz="1544386" rtl="0" eaLnBrk="1" latinLnBrk="0" hangingPunct="1">
        <a:defRPr kumimoji="1" sz="3040" kern="1200">
          <a:solidFill>
            <a:schemeClr val="tx1"/>
          </a:solidFill>
          <a:latin typeface="+mn-lt"/>
          <a:ea typeface="+mn-ea"/>
          <a:cs typeface="+mn-cs"/>
        </a:defRPr>
      </a:lvl6pPr>
      <a:lvl7pPr marL="4633152" algn="l" defTabSz="1544386" rtl="0" eaLnBrk="1" latinLnBrk="0" hangingPunct="1">
        <a:defRPr kumimoji="1" sz="3040" kern="1200">
          <a:solidFill>
            <a:schemeClr val="tx1"/>
          </a:solidFill>
          <a:latin typeface="+mn-lt"/>
          <a:ea typeface="+mn-ea"/>
          <a:cs typeface="+mn-cs"/>
        </a:defRPr>
      </a:lvl7pPr>
      <a:lvl8pPr marL="5405345" algn="l" defTabSz="1544386" rtl="0" eaLnBrk="1" latinLnBrk="0" hangingPunct="1">
        <a:defRPr kumimoji="1" sz="3040" kern="1200">
          <a:solidFill>
            <a:schemeClr val="tx1"/>
          </a:solidFill>
          <a:latin typeface="+mn-lt"/>
          <a:ea typeface="+mn-ea"/>
          <a:cs typeface="+mn-cs"/>
        </a:defRPr>
      </a:lvl8pPr>
      <a:lvl9pPr marL="6177536" algn="l" defTabSz="1544386" rtl="0" eaLnBrk="1" latinLnBrk="0" hangingPunct="1">
        <a:defRPr kumimoji="1" sz="30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292" y="3322090"/>
            <a:ext cx="7562319" cy="1053500"/>
          </a:xfrm>
        </p:spPr>
        <p:txBody>
          <a:bodyPr/>
          <a:lstStyle/>
          <a:p>
            <a:pPr algn="l"/>
            <a:r>
              <a:rPr lang="en-US" altLang="ja-JP" sz="1800" dirty="0"/>
              <a:t/>
            </a:r>
            <a:br>
              <a:rPr lang="en-US" altLang="ja-JP" sz="1800" dirty="0"/>
            </a:br>
            <a:r>
              <a:rPr lang="en-US" altLang="ja-JP" sz="1800" dirty="0"/>
              <a:t/>
            </a:r>
            <a:br>
              <a:rPr lang="en-US" altLang="ja-JP" sz="1800" dirty="0"/>
            </a:br>
            <a:endParaRPr kumimoji="1" lang="ja-JP" altLang="en-US" sz="1800" dirty="0"/>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4339" y="116397"/>
            <a:ext cx="3857383" cy="1876942"/>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959" y="6937317"/>
            <a:ext cx="4649523" cy="3580600"/>
          </a:xfrm>
          <a:prstGeom prst="rect">
            <a:avLst/>
          </a:prstGeom>
        </p:spPr>
      </p:pic>
      <p:sp>
        <p:nvSpPr>
          <p:cNvPr id="10" name="テキスト ボックス 9"/>
          <p:cNvSpPr txBox="1"/>
          <p:nvPr/>
        </p:nvSpPr>
        <p:spPr>
          <a:xfrm>
            <a:off x="2954209" y="10243826"/>
            <a:ext cx="4602818" cy="548182"/>
          </a:xfrm>
          <a:prstGeom prst="rect">
            <a:avLst/>
          </a:prstGeom>
          <a:noFill/>
        </p:spPr>
        <p:txBody>
          <a:bodyPr wrap="none" lIns="180000" tIns="180000" rIns="180000" bIns="180000" rtlCol="0">
            <a:spAutoFit/>
          </a:bodyPr>
          <a:lstStyle/>
          <a:p>
            <a:r>
              <a:rPr lang="en-US" altLang="ja-JP" sz="1200" dirty="0">
                <a:latin typeface="Meiryo" panose="020B0604030504040204" pitchFamily="34" charset="-128"/>
                <a:ea typeface="Meiryo" panose="020B0604030504040204" pitchFamily="34" charset="-128"/>
              </a:rPr>
              <a:t>https://</a:t>
            </a:r>
            <a:r>
              <a:rPr lang="en-US" altLang="ja-JP" sz="1200" dirty="0" err="1">
                <a:latin typeface="Meiryo" panose="020B0604030504040204" pitchFamily="34" charset="-128"/>
                <a:ea typeface="Meiryo" panose="020B0604030504040204" pitchFamily="34" charset="-128"/>
              </a:rPr>
              <a:t>catalyst.nejm.org</a:t>
            </a:r>
            <a:r>
              <a:rPr lang="en-US" altLang="ja-JP" sz="1200" dirty="0">
                <a:latin typeface="Meiryo" panose="020B0604030504040204" pitchFamily="34" charset="-128"/>
                <a:ea typeface="Meiryo" panose="020B0604030504040204" pitchFamily="34" charset="-128"/>
              </a:rPr>
              <a:t>/</a:t>
            </a:r>
            <a:r>
              <a:rPr lang="en-US" altLang="ja-JP" sz="1200" dirty="0" err="1">
                <a:latin typeface="Meiryo" panose="020B0604030504040204" pitchFamily="34" charset="-128"/>
                <a:ea typeface="Meiryo" panose="020B0604030504040204" pitchFamily="34" charset="-128"/>
              </a:rPr>
              <a:t>doi</a:t>
            </a:r>
            <a:r>
              <a:rPr lang="en-US" altLang="ja-JP" sz="1200" dirty="0">
                <a:latin typeface="Meiryo" panose="020B0604030504040204" pitchFamily="34" charset="-128"/>
                <a:ea typeface="Meiryo" panose="020B0604030504040204" pitchFamily="34" charset="-128"/>
              </a:rPr>
              <a:t>/full/10.1056/CAT.20.0204</a:t>
            </a:r>
            <a:endParaRPr kumimoji="1" lang="ja-JP" altLang="en-US" sz="1200" dirty="0" smtClean="0">
              <a:latin typeface="Meiryo" panose="020B0604030504040204" pitchFamily="34" charset="-128"/>
              <a:ea typeface="Meiryo" panose="020B0604030504040204" pitchFamily="34" charset="-128"/>
            </a:endParaRPr>
          </a:p>
        </p:txBody>
      </p:sp>
      <p:sp>
        <p:nvSpPr>
          <p:cNvPr id="11" name="テキスト ボックス 10"/>
          <p:cNvSpPr txBox="1"/>
          <p:nvPr/>
        </p:nvSpPr>
        <p:spPr>
          <a:xfrm>
            <a:off x="118663" y="1965636"/>
            <a:ext cx="7268737" cy="5072497"/>
          </a:xfrm>
          <a:prstGeom prst="rect">
            <a:avLst/>
          </a:prstGeom>
          <a:noFill/>
        </p:spPr>
        <p:txBody>
          <a:bodyPr wrap="square" lIns="180000" tIns="180000" rIns="180000" bIns="180000" rtlCol="0">
            <a:spAutoFit/>
          </a:bodyPr>
          <a:lstStyle/>
          <a:p>
            <a:r>
              <a:rPr kumimoji="1" lang="en-US" altLang="ja-JP" dirty="0" smtClean="0">
                <a:latin typeface="Meiryo" panose="020B0604030504040204" pitchFamily="34" charset="-128"/>
                <a:ea typeface="Meiryo" panose="020B0604030504040204" pitchFamily="34" charset="-128"/>
              </a:rPr>
              <a:t>NYC</a:t>
            </a:r>
            <a:r>
              <a:rPr kumimoji="1" lang="ja-JP" altLang="en-US" dirty="0" smtClean="0">
                <a:latin typeface="Meiryo" panose="020B0604030504040204" pitchFamily="34" charset="-128"/>
                <a:ea typeface="Meiryo" panose="020B0604030504040204" pitchFamily="34" charset="-128"/>
              </a:rPr>
              <a:t>の</a:t>
            </a:r>
            <a:r>
              <a:rPr kumimoji="1" lang="en-US" altLang="ja-JP" dirty="0" smtClean="0">
                <a:latin typeface="Meiryo" panose="020B0604030504040204" pitchFamily="34" charset="-128"/>
                <a:ea typeface="Meiryo" panose="020B0604030504040204" pitchFamily="34" charset="-128"/>
              </a:rPr>
              <a:t>Mount Sinai</a:t>
            </a:r>
            <a:r>
              <a:rPr kumimoji="1" lang="ja-JP" altLang="en-US" dirty="0" smtClean="0">
                <a:latin typeface="Meiryo" panose="020B0604030504040204" pitchFamily="34" charset="-128"/>
                <a:ea typeface="Meiryo" panose="020B0604030504040204" pitchFamily="34" charset="-128"/>
              </a:rPr>
              <a:t>医科大学は</a:t>
            </a:r>
            <a:r>
              <a:rPr kumimoji="1" lang="en-US" altLang="ja-JP" dirty="0" smtClean="0">
                <a:latin typeface="Meiryo" panose="020B0604030504040204" pitchFamily="34" charset="-128"/>
                <a:ea typeface="Meiryo" panose="020B0604030504040204" pitchFamily="34" charset="-128"/>
              </a:rPr>
              <a:t>24</a:t>
            </a:r>
            <a:r>
              <a:rPr kumimoji="1" lang="ja-JP" altLang="en-US" dirty="0" smtClean="0">
                <a:latin typeface="Meiryo" panose="020B0604030504040204" pitchFamily="34" charset="-128"/>
                <a:ea typeface="Meiryo" panose="020B0604030504040204" pitchFamily="34" charset="-128"/>
              </a:rPr>
              <a:t>時間</a:t>
            </a:r>
            <a:r>
              <a:rPr lang="ja-JP" altLang="en-US" dirty="0" smtClean="0">
                <a:latin typeface="Meiryo" panose="020B0604030504040204" pitchFamily="34" charset="-128"/>
                <a:ea typeface="Meiryo" panose="020B0604030504040204" pitchFamily="34" charset="-128"/>
              </a:rPr>
              <a:t>対応</a:t>
            </a:r>
            <a:r>
              <a:rPr kumimoji="1" lang="ja-JP" altLang="en-US" dirty="0" smtClean="0">
                <a:latin typeface="Meiryo" panose="020B0604030504040204" pitchFamily="34" charset="-128"/>
                <a:ea typeface="Meiryo" panose="020B0604030504040204" pitchFamily="34" charset="-128"/>
              </a:rPr>
              <a:t>の</a:t>
            </a:r>
            <a:r>
              <a:rPr kumimoji="1" lang="en-US" altLang="ja-JP" dirty="0" smtClean="0">
                <a:latin typeface="Meiryo" panose="020B0604030504040204" pitchFamily="34" charset="-128"/>
                <a:ea typeface="Meiryo" panose="020B0604030504040204" pitchFamily="34" charset="-128"/>
              </a:rPr>
              <a:t>PATCH(</a:t>
            </a:r>
            <a:r>
              <a:rPr lang="en-US" altLang="ja-JP" b="1" dirty="0" err="1"/>
              <a:t>PAlliaTive</a:t>
            </a:r>
            <a:r>
              <a:rPr lang="en-US" altLang="ja-JP" b="1" dirty="0"/>
              <a:t> Care Help line</a:t>
            </a:r>
            <a:r>
              <a:rPr kumimoji="1" lang="en-US" altLang="ja-JP" dirty="0" smtClean="0">
                <a:latin typeface="Meiryo" panose="020B0604030504040204" pitchFamily="34" charset="-128"/>
                <a:ea typeface="Meiryo" panose="020B0604030504040204" pitchFamily="34" charset="-128"/>
              </a:rPr>
              <a:t>)-24</a:t>
            </a:r>
            <a:r>
              <a:rPr kumimoji="1" lang="ja-JP" altLang="en-US" dirty="0" smtClean="0">
                <a:latin typeface="Meiryo" panose="020B0604030504040204" pitchFamily="34" charset="-128"/>
                <a:ea typeface="Meiryo" panose="020B0604030504040204" pitchFamily="34" charset="-128"/>
              </a:rPr>
              <a:t>を立ち上げた。救急外来を集中にサポートし、</a:t>
            </a:r>
            <a:r>
              <a:rPr kumimoji="1" lang="en-US" altLang="ja-JP" dirty="0" smtClean="0">
                <a:latin typeface="Meiryo" panose="020B0604030504040204" pitchFamily="34" charset="-128"/>
                <a:ea typeface="Meiryo" panose="020B0604030504040204" pitchFamily="34" charset="-128"/>
              </a:rPr>
              <a:t>4</a:t>
            </a:r>
            <a:r>
              <a:rPr kumimoji="1" lang="ja-JP" altLang="en-US" dirty="0" smtClean="0">
                <a:latin typeface="Meiryo" panose="020B0604030504040204" pitchFamily="34" charset="-128"/>
                <a:ea typeface="Meiryo" panose="020B0604030504040204" pitchFamily="34" charset="-128"/>
              </a:rPr>
              <a:t>週間で</a:t>
            </a:r>
            <a:r>
              <a:rPr kumimoji="1" lang="en-US" altLang="ja-JP" dirty="0" smtClean="0">
                <a:latin typeface="Meiryo" panose="020B0604030504040204" pitchFamily="34" charset="-128"/>
                <a:ea typeface="Meiryo" panose="020B0604030504040204" pitchFamily="34" charset="-128"/>
              </a:rPr>
              <a:t>873</a:t>
            </a:r>
            <a:r>
              <a:rPr kumimoji="1" lang="ja-JP" altLang="en-US" dirty="0" smtClean="0">
                <a:latin typeface="Meiryo" panose="020B0604030504040204" pitchFamily="34" charset="-128"/>
                <a:ea typeface="Meiryo" panose="020B0604030504040204" pitchFamily="34" charset="-128"/>
              </a:rPr>
              <a:t>人の患者に対応した。</a:t>
            </a:r>
            <a:endParaRPr kumimoji="1" lang="en-US" altLang="ja-JP" dirty="0" smtClean="0">
              <a:latin typeface="Meiryo" panose="020B0604030504040204" pitchFamily="34" charset="-128"/>
              <a:ea typeface="Meiryo" panose="020B0604030504040204" pitchFamily="34" charset="-128"/>
            </a:endParaRPr>
          </a:p>
          <a:p>
            <a:r>
              <a:rPr lang="ja-JP" altLang="en-US" dirty="0" smtClean="0">
                <a:latin typeface="Meiryo" panose="020B0604030504040204" pitchFamily="34" charset="-128"/>
                <a:ea typeface="Meiryo" panose="020B0604030504040204" pitchFamily="34" charset="-128"/>
              </a:rPr>
              <a:t>緩和ケアは高度なコミュニケーション・症状緩和・多職種アプローチを行うが平時から不足している。災害時は特に必要であり普段の入院コンサルテーションと別に立ち上げた。</a:t>
            </a:r>
            <a:endParaRPr lang="en-US" altLang="ja-JP" dirty="0" smtClean="0">
              <a:latin typeface="Meiryo" panose="020B0604030504040204" pitchFamily="34" charset="-128"/>
              <a:ea typeface="Meiryo" panose="020B0604030504040204" pitchFamily="34" charset="-128"/>
            </a:endParaRPr>
          </a:p>
          <a:p>
            <a:r>
              <a:rPr lang="en-US" altLang="ja-JP" dirty="0" smtClean="0">
                <a:latin typeface="Meiryo" charset="-128"/>
                <a:ea typeface="Meiryo" charset="-128"/>
                <a:cs typeface="Meiryo" charset="-128"/>
              </a:rPr>
              <a:t>PATCH24</a:t>
            </a:r>
            <a:r>
              <a:rPr lang="ja-JP" altLang="en-US" dirty="0" smtClean="0">
                <a:latin typeface="Meiryo" charset="-128"/>
                <a:ea typeface="Meiryo" charset="-128"/>
                <a:cs typeface="Meiryo" charset="-128"/>
              </a:rPr>
              <a:t>の運用には</a:t>
            </a:r>
            <a:r>
              <a:rPr lang="en-US" altLang="ja-JP" dirty="0" smtClean="0">
                <a:latin typeface="Meiryo" charset="-128"/>
                <a:ea typeface="Meiryo" charset="-128"/>
                <a:cs typeface="Meiryo" charset="-128"/>
              </a:rPr>
              <a:t>6</a:t>
            </a:r>
            <a:r>
              <a:rPr lang="ja-JP" altLang="en-US" dirty="0" smtClean="0">
                <a:latin typeface="Meiryo" charset="-128"/>
                <a:ea typeface="Meiryo" charset="-128"/>
                <a:cs typeface="Meiryo" charset="-128"/>
              </a:rPr>
              <a:t>つの原則があった。</a:t>
            </a:r>
            <a:endParaRPr lang="en-US" altLang="ja-JP" dirty="0" smtClean="0">
              <a:latin typeface="Meiryo" charset="-128"/>
              <a:ea typeface="Meiryo" charset="-128"/>
              <a:cs typeface="Meiryo" charset="-128"/>
            </a:endParaRPr>
          </a:p>
          <a:p>
            <a:endParaRPr lang="en-US" altLang="ja-JP" dirty="0" smtClean="0">
              <a:latin typeface="Meiryo" charset="-128"/>
              <a:ea typeface="Meiryo" charset="-128"/>
              <a:cs typeface="Meiryo" charset="-128"/>
            </a:endParaRPr>
          </a:p>
          <a:p>
            <a:r>
              <a:rPr kumimoji="1" lang="en-US" altLang="ja-JP" dirty="0" smtClean="0">
                <a:latin typeface="Meiryo" charset="-128"/>
                <a:ea typeface="Meiryo" charset="-128"/>
                <a:cs typeface="Meiryo" charset="-128"/>
              </a:rPr>
              <a:t>1 </a:t>
            </a:r>
            <a:r>
              <a:rPr lang="ja-JP" altLang="en-US" dirty="0" smtClean="0">
                <a:latin typeface="Meiryo" charset="-128"/>
                <a:ea typeface="Meiryo" charset="-128"/>
                <a:cs typeface="Meiryo" charset="-128"/>
              </a:rPr>
              <a:t>最も</a:t>
            </a:r>
            <a:r>
              <a:rPr lang="ja-JP" altLang="en-US" dirty="0">
                <a:latin typeface="Meiryo" charset="-128"/>
                <a:ea typeface="Meiryo" charset="-128"/>
                <a:cs typeface="Meiryo" charset="-128"/>
              </a:rPr>
              <a:t>ニーズの高い状況では</a:t>
            </a:r>
            <a:r>
              <a:rPr lang="ja-JP" altLang="en-US" dirty="0" smtClean="0">
                <a:latin typeface="Meiryo" charset="-128"/>
                <a:ea typeface="Meiryo" charset="-128"/>
                <a:cs typeface="Meiryo" charset="-128"/>
              </a:rPr>
              <a:t>、緩和ケア医師</a:t>
            </a:r>
            <a:r>
              <a:rPr lang="en-US" altLang="ja-JP" dirty="0" smtClean="0">
                <a:latin typeface="Meiryo" charset="-128"/>
                <a:ea typeface="Meiryo" charset="-128"/>
                <a:cs typeface="Meiryo" charset="-128"/>
              </a:rPr>
              <a:t>-</a:t>
            </a:r>
            <a:r>
              <a:rPr lang="ja-JP" altLang="en-US" dirty="0" smtClean="0">
                <a:latin typeface="Meiryo" charset="-128"/>
                <a:ea typeface="Meiryo" charset="-128"/>
                <a:cs typeface="Meiryo" charset="-128"/>
              </a:rPr>
              <a:t>家族のコミュニケーションサポート</a:t>
            </a:r>
            <a:r>
              <a:rPr lang="ja-JP" altLang="en-US" dirty="0">
                <a:latin typeface="Meiryo" charset="-128"/>
                <a:ea typeface="Meiryo" charset="-128"/>
                <a:cs typeface="Meiryo" charset="-128"/>
              </a:rPr>
              <a:t>が</a:t>
            </a:r>
            <a:r>
              <a:rPr lang="ja-JP" altLang="en-US" dirty="0" smtClean="0">
                <a:latin typeface="Meiryo" charset="-128"/>
                <a:ea typeface="Meiryo" charset="-128"/>
                <a:cs typeface="Meiryo" charset="-128"/>
              </a:rPr>
              <a:t>必要とされた。</a:t>
            </a:r>
            <a:r>
              <a:rPr lang="en-US" altLang="ja-JP" dirty="0" smtClean="0">
                <a:latin typeface="Meiryo" charset="-128"/>
                <a:ea typeface="Meiryo" charset="-128"/>
                <a:cs typeface="Meiryo" charset="-128"/>
              </a:rPr>
              <a:t>(</a:t>
            </a:r>
            <a:r>
              <a:rPr lang="ja-JP" altLang="en-US" dirty="0" smtClean="0">
                <a:latin typeface="Meiryo" charset="-128"/>
                <a:ea typeface="Meiryo" charset="-128"/>
                <a:cs typeface="Meiryo" charset="-128"/>
              </a:rPr>
              <a:t>医師</a:t>
            </a:r>
            <a:r>
              <a:rPr lang="en-US" altLang="ja-JP" dirty="0" smtClean="0">
                <a:latin typeface="Meiryo" charset="-128"/>
                <a:ea typeface="Meiryo" charset="-128"/>
                <a:cs typeface="Meiryo" charset="-128"/>
              </a:rPr>
              <a:t>-</a:t>
            </a:r>
            <a:r>
              <a:rPr lang="ja-JP" altLang="en-US" dirty="0" smtClean="0">
                <a:latin typeface="Meiryo" charset="-128"/>
                <a:ea typeface="Meiryo" charset="-128"/>
                <a:cs typeface="Meiryo" charset="-128"/>
              </a:rPr>
              <a:t>医師のコンサルではない</a:t>
            </a:r>
            <a:r>
              <a:rPr lang="en-US" altLang="ja-JP" dirty="0" smtClean="0">
                <a:latin typeface="Meiryo" charset="-128"/>
                <a:ea typeface="Meiryo" charset="-128"/>
                <a:cs typeface="Meiryo" charset="-128"/>
              </a:rPr>
              <a:t>)</a:t>
            </a:r>
            <a:endParaRPr kumimoji="1" lang="en-US" altLang="ja-JP" dirty="0" smtClean="0">
              <a:latin typeface="Meiryo" charset="-128"/>
              <a:ea typeface="Meiryo" charset="-128"/>
              <a:cs typeface="Meiryo" charset="-128"/>
            </a:endParaRPr>
          </a:p>
          <a:p>
            <a:r>
              <a:rPr lang="en-US" altLang="ja-JP" dirty="0" smtClean="0">
                <a:latin typeface="Meiryo" charset="-128"/>
                <a:ea typeface="Meiryo" charset="-128"/>
                <a:cs typeface="Meiryo" charset="-128"/>
              </a:rPr>
              <a:t>2 </a:t>
            </a:r>
            <a:r>
              <a:rPr lang="ja-JP" altLang="en-US" dirty="0" smtClean="0">
                <a:latin typeface="Meiryo" charset="-128"/>
                <a:ea typeface="Meiryo" charset="-128"/>
                <a:cs typeface="Meiryo" charset="-128"/>
              </a:rPr>
              <a:t>コール数を見ることでターゲットを絞ったホットスポットにサポートを置くことができた。</a:t>
            </a:r>
            <a:endParaRPr lang="en-US" altLang="ja-JP" dirty="0" smtClean="0">
              <a:latin typeface="Meiryo" charset="-128"/>
              <a:ea typeface="Meiryo" charset="-128"/>
              <a:cs typeface="Meiryo" charset="-128"/>
            </a:endParaRPr>
          </a:p>
          <a:p>
            <a:r>
              <a:rPr kumimoji="1" lang="en-US" altLang="ja-JP" dirty="0" smtClean="0">
                <a:latin typeface="Meiryo" charset="-128"/>
                <a:ea typeface="Meiryo" charset="-128"/>
                <a:cs typeface="Meiryo" charset="-128"/>
              </a:rPr>
              <a:t>3 </a:t>
            </a:r>
            <a:r>
              <a:rPr kumimoji="1" lang="ja-JP" altLang="en-US" dirty="0" smtClean="0">
                <a:latin typeface="Meiryo" charset="-128"/>
                <a:ea typeface="Meiryo" charset="-128"/>
                <a:cs typeface="Meiryo" charset="-128"/>
              </a:rPr>
              <a:t>ホットスポットから連絡が途絶えたら圧倒的な数が来ているかも</a:t>
            </a:r>
            <a:endParaRPr kumimoji="1" lang="en-US" altLang="ja-JP" dirty="0" smtClean="0">
              <a:latin typeface="Meiryo" charset="-128"/>
              <a:ea typeface="Meiryo" charset="-128"/>
              <a:cs typeface="Meiryo" charset="-128"/>
            </a:endParaRPr>
          </a:p>
          <a:p>
            <a:r>
              <a:rPr lang="en-US" altLang="ja-JP" dirty="0" smtClean="0">
                <a:latin typeface="Meiryo" charset="-128"/>
                <a:ea typeface="Meiryo" charset="-128"/>
                <a:cs typeface="Meiryo" charset="-128"/>
              </a:rPr>
              <a:t>4 </a:t>
            </a:r>
            <a:r>
              <a:rPr lang="ja-JP" altLang="en-US" dirty="0" smtClean="0">
                <a:latin typeface="Meiryo" charset="-128"/>
                <a:ea typeface="Meiryo" charset="-128"/>
                <a:cs typeface="Meiryo" charset="-128"/>
              </a:rPr>
              <a:t>人員配置の拡大はロジスティックスの課題だった。</a:t>
            </a:r>
            <a:endParaRPr lang="en-US" altLang="ja-JP" dirty="0" smtClean="0">
              <a:latin typeface="Meiryo" charset="-128"/>
              <a:ea typeface="Meiryo" charset="-128"/>
              <a:cs typeface="Meiryo" charset="-128"/>
            </a:endParaRPr>
          </a:p>
          <a:p>
            <a:r>
              <a:rPr kumimoji="1" lang="en-US" altLang="ja-JP" dirty="0" smtClean="0">
                <a:latin typeface="Meiryo" charset="-128"/>
                <a:ea typeface="Meiryo" charset="-128"/>
                <a:cs typeface="Meiryo" charset="-128"/>
              </a:rPr>
              <a:t>5 </a:t>
            </a:r>
            <a:r>
              <a:rPr kumimoji="1" lang="ja-JP" altLang="en-US" dirty="0" smtClean="0">
                <a:latin typeface="Meiryo" charset="-128"/>
                <a:ea typeface="Meiryo" charset="-128"/>
                <a:cs typeface="Meiryo" charset="-128"/>
              </a:rPr>
              <a:t>患者や家族と同様に医師もサポートした。</a:t>
            </a:r>
            <a:endParaRPr kumimoji="1" lang="en-US" altLang="ja-JP" dirty="0" smtClean="0">
              <a:latin typeface="Meiryo" charset="-128"/>
              <a:ea typeface="Meiryo" charset="-128"/>
              <a:cs typeface="Meiryo" charset="-128"/>
            </a:endParaRPr>
          </a:p>
          <a:p>
            <a:r>
              <a:rPr lang="en-US" altLang="ja-JP" dirty="0" smtClean="0">
                <a:latin typeface="Meiryo" charset="-128"/>
                <a:ea typeface="Meiryo" charset="-128"/>
                <a:cs typeface="Meiryo" charset="-128"/>
              </a:rPr>
              <a:t>6 </a:t>
            </a:r>
            <a:r>
              <a:rPr lang="ja-JP" altLang="en-US" dirty="0" smtClean="0">
                <a:latin typeface="Meiryo" charset="-128"/>
                <a:ea typeface="Meiryo" charset="-128"/>
                <a:cs typeface="Meiryo" charset="-128"/>
              </a:rPr>
              <a:t>危機対応には理想的だったが継続性はない。</a:t>
            </a:r>
            <a:r>
              <a:rPr lang="en-US" altLang="ja-JP" dirty="0" smtClean="0">
                <a:latin typeface="Meiryo" charset="-128"/>
                <a:ea typeface="Meiryo" charset="-128"/>
                <a:cs typeface="Meiryo" charset="-128"/>
              </a:rPr>
              <a:t>(</a:t>
            </a:r>
            <a:r>
              <a:rPr lang="ja-JP" altLang="en-US" dirty="0" smtClean="0">
                <a:latin typeface="Meiryo" charset="-128"/>
                <a:ea typeface="Meiryo" charset="-128"/>
                <a:cs typeface="Meiryo" charset="-128"/>
              </a:rPr>
              <a:t>フォローが困難</a:t>
            </a:r>
            <a:r>
              <a:rPr lang="en-US" altLang="ja-JP" dirty="0" smtClean="0">
                <a:latin typeface="Meiryo" charset="-128"/>
                <a:ea typeface="Meiryo" charset="-128"/>
                <a:cs typeface="Meiryo" charset="-128"/>
              </a:rPr>
              <a:t>)</a:t>
            </a:r>
          </a:p>
          <a:p>
            <a:endParaRPr kumimoji="1" lang="ja-JP" altLang="en-US" dirty="0" smtClean="0">
              <a:latin typeface="Meiryo" panose="020B0604030504040204" pitchFamily="34" charset="-128"/>
              <a:ea typeface="Meiryo" panose="020B0604030504040204" pitchFamily="34" charset="-128"/>
            </a:endParaRPr>
          </a:p>
        </p:txBody>
      </p:sp>
      <p:sp>
        <p:nvSpPr>
          <p:cNvPr id="12" name="テキスト ボックス 11"/>
          <p:cNvSpPr txBox="1"/>
          <p:nvPr/>
        </p:nvSpPr>
        <p:spPr>
          <a:xfrm>
            <a:off x="4462641" y="6937317"/>
            <a:ext cx="2924759" cy="2856506"/>
          </a:xfrm>
          <a:prstGeom prst="rect">
            <a:avLst/>
          </a:prstGeom>
          <a:noFill/>
        </p:spPr>
        <p:txBody>
          <a:bodyPr wrap="square" lIns="180000" tIns="180000" rIns="180000" bIns="180000" rtlCol="0">
            <a:spAutoFit/>
          </a:bodyPr>
          <a:lstStyle/>
          <a:p>
            <a:r>
              <a:rPr kumimoji="1" lang="en-US" altLang="ja-JP" dirty="0" smtClean="0">
                <a:latin typeface="Meiryo" panose="020B0604030504040204" pitchFamily="34" charset="-128"/>
                <a:ea typeface="Meiryo" panose="020B0604030504040204" pitchFamily="34" charset="-128"/>
              </a:rPr>
              <a:t>3/23</a:t>
            </a:r>
            <a:r>
              <a:rPr kumimoji="1" lang="ja-JP" altLang="en-US" dirty="0" smtClean="0">
                <a:latin typeface="Meiryo" panose="020B0604030504040204" pitchFamily="34" charset="-128"/>
                <a:ea typeface="Meiryo" panose="020B0604030504040204" pitchFamily="34" charset="-128"/>
              </a:rPr>
              <a:t>から計画</a:t>
            </a:r>
            <a:endParaRPr kumimoji="1" lang="en-US" altLang="ja-JP" dirty="0" smtClean="0">
              <a:latin typeface="Meiryo" panose="020B0604030504040204" pitchFamily="34" charset="-128"/>
              <a:ea typeface="Meiryo" panose="020B0604030504040204" pitchFamily="34" charset="-128"/>
            </a:endParaRPr>
          </a:p>
          <a:p>
            <a:r>
              <a:rPr kumimoji="1" lang="en-US" altLang="ja-JP" dirty="0" smtClean="0">
                <a:latin typeface="Meiryo" panose="020B0604030504040204" pitchFamily="34" charset="-128"/>
                <a:ea typeface="Meiryo" panose="020B0604030504040204" pitchFamily="34" charset="-128"/>
              </a:rPr>
              <a:t>3/26</a:t>
            </a:r>
            <a:r>
              <a:rPr kumimoji="1" lang="ja-JP" altLang="en-US" dirty="0" smtClean="0">
                <a:latin typeface="Meiryo" panose="020B0604030504040204" pitchFamily="34" charset="-128"/>
                <a:ea typeface="Meiryo" panose="020B0604030504040204" pitchFamily="34" charset="-128"/>
              </a:rPr>
              <a:t>から開始</a:t>
            </a:r>
            <a:endParaRPr kumimoji="1" lang="en-US" altLang="ja-JP" dirty="0" smtClean="0">
              <a:latin typeface="Meiryo" panose="020B0604030504040204" pitchFamily="34" charset="-128"/>
              <a:ea typeface="Meiryo" panose="020B0604030504040204" pitchFamily="34" charset="-128"/>
            </a:endParaRPr>
          </a:p>
          <a:p>
            <a:r>
              <a:rPr lang="en-US" altLang="ja-JP" dirty="0" smtClean="0">
                <a:latin typeface="Meiryo" panose="020B0604030504040204" pitchFamily="34" charset="-128"/>
                <a:ea typeface="Meiryo" panose="020B0604030504040204" pitchFamily="34" charset="-128"/>
              </a:rPr>
              <a:t>ER</a:t>
            </a:r>
            <a:r>
              <a:rPr lang="ja-JP" altLang="en-US" dirty="0" smtClean="0">
                <a:latin typeface="Meiryo" panose="020B0604030504040204" pitchFamily="34" charset="-128"/>
                <a:ea typeface="Meiryo" panose="020B0604030504040204" pitchFamily="34" charset="-128"/>
              </a:rPr>
              <a:t>や</a:t>
            </a:r>
            <a:r>
              <a:rPr lang="en-US" altLang="ja-JP" dirty="0" smtClean="0">
                <a:latin typeface="Meiryo" panose="020B0604030504040204" pitchFamily="34" charset="-128"/>
                <a:ea typeface="Meiryo" panose="020B0604030504040204" pitchFamily="34" charset="-128"/>
              </a:rPr>
              <a:t>ICU</a:t>
            </a:r>
            <a:r>
              <a:rPr lang="ja-JP" altLang="en-US" dirty="0" smtClean="0">
                <a:latin typeface="Meiryo" panose="020B0604030504040204" pitchFamily="34" charset="-128"/>
                <a:ea typeface="Meiryo" panose="020B0604030504040204" pitchFamily="34" charset="-128"/>
              </a:rPr>
              <a:t>で必要性が高いことを強調し、メール・チラシ・会議での通達がされた。</a:t>
            </a:r>
            <a:endParaRPr lang="en-US" altLang="ja-JP" dirty="0" smtClean="0">
              <a:latin typeface="Meiryo" panose="020B0604030504040204" pitchFamily="34" charset="-128"/>
              <a:ea typeface="Meiryo" panose="020B0604030504040204" pitchFamily="34" charset="-128"/>
            </a:endParaRPr>
          </a:p>
          <a:p>
            <a:r>
              <a:rPr kumimoji="1" lang="en-US" altLang="ja-JP" dirty="0" err="1" smtClean="0">
                <a:latin typeface="Meiryo" panose="020B0604030504040204" pitchFamily="34" charset="-128"/>
                <a:ea typeface="Meiryo" panose="020B0604030504040204" pitchFamily="34" charset="-128"/>
              </a:rPr>
              <a:t>MountSinai</a:t>
            </a:r>
            <a:r>
              <a:rPr kumimoji="1" lang="ja-JP" altLang="en-US" dirty="0" smtClean="0">
                <a:latin typeface="Meiryo" panose="020B0604030504040204" pitchFamily="34" charset="-128"/>
                <a:ea typeface="Meiryo" panose="020B0604030504040204" pitchFamily="34" charset="-128"/>
              </a:rPr>
              <a:t>システム</a:t>
            </a:r>
            <a:r>
              <a:rPr kumimoji="1" lang="en-US" altLang="ja-JP" dirty="0" smtClean="0">
                <a:latin typeface="Meiryo" panose="020B0604030504040204" pitchFamily="34" charset="-128"/>
                <a:ea typeface="Meiryo" panose="020B0604030504040204" pitchFamily="34" charset="-128"/>
              </a:rPr>
              <a:t>6</a:t>
            </a:r>
            <a:r>
              <a:rPr kumimoji="1" lang="ja-JP" altLang="en-US" dirty="0" smtClean="0">
                <a:latin typeface="Meiryo" panose="020B0604030504040204" pitchFamily="34" charset="-128"/>
                <a:ea typeface="Meiryo" panose="020B0604030504040204" pitchFamily="34" charset="-128"/>
              </a:rPr>
              <a:t>つの病院</a:t>
            </a:r>
            <a:r>
              <a:rPr kumimoji="1" lang="en-US" altLang="ja-JP" dirty="0" smtClean="0">
                <a:latin typeface="Meiryo" panose="020B0604030504040204" pitchFamily="34" charset="-128"/>
                <a:ea typeface="Meiryo" panose="020B0604030504040204" pitchFamily="34" charset="-128"/>
              </a:rPr>
              <a:t>(1100+500-700×3+200×2+70</a:t>
            </a:r>
            <a:r>
              <a:rPr kumimoji="1" lang="ja-JP" altLang="en-US" dirty="0" smtClean="0">
                <a:latin typeface="Meiryo" panose="020B0604030504040204" pitchFamily="34" charset="-128"/>
                <a:ea typeface="Meiryo" panose="020B0604030504040204" pitchFamily="34" charset="-128"/>
              </a:rPr>
              <a:t>床</a:t>
            </a:r>
            <a:r>
              <a:rPr kumimoji="1" lang="en-US" altLang="ja-JP" dirty="0" smtClean="0">
                <a:latin typeface="Meiryo" panose="020B0604030504040204" pitchFamily="34" charset="-128"/>
                <a:ea typeface="Meiryo" panose="020B0604030504040204" pitchFamily="34" charset="-128"/>
              </a:rPr>
              <a:t>)</a:t>
            </a:r>
            <a:endParaRPr kumimoji="1" lang="ja-JP" altLang="en-US" dirty="0" smtClean="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855357205"/>
      </p:ext>
    </p:extLst>
  </p:cSld>
  <p:clrMapOvr>
    <a:masterClrMapping/>
  </p:clrMapOvr>
  <p:timing>
    <p:tnLst>
      <p:par>
        <p:cTn id="1" dur="indefinite" restart="never" nodeType="tmRoot"/>
      </p:par>
    </p:tnLst>
  </p:timing>
</p:sld>
</file>

<file path=ppt/theme/theme1.xml><?xml version="1.0" encoding="utf-8"?>
<a:theme xmlns:a="http://schemas.openxmlformats.org/drawingml/2006/main" name="AIHTPC2019-2">
  <a:themeElements>
    <a:clrScheme name="ユーザー定義 1">
      <a:dk1>
        <a:srgbClr val="2D2623"/>
      </a:dk1>
      <a:lt1>
        <a:srgbClr val="FFFFFF"/>
      </a:lt1>
      <a:dk2>
        <a:srgbClr val="726B68"/>
      </a:dk2>
      <a:lt2>
        <a:srgbClr val="ECEEEB"/>
      </a:lt2>
      <a:accent1>
        <a:srgbClr val="D1E4A3"/>
      </a:accent1>
      <a:accent2>
        <a:srgbClr val="6EC378"/>
      </a:accent2>
      <a:accent3>
        <a:srgbClr val="7DBA1F"/>
      </a:accent3>
      <a:accent4>
        <a:srgbClr val="FFC000"/>
      </a:accent4>
      <a:accent5>
        <a:srgbClr val="0071BB"/>
      </a:accent5>
      <a:accent6>
        <a:srgbClr val="FE5050"/>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tlCol="0" anchor="ctr"/>
      <a:lstStyle>
        <a:defPPr algn="ctr">
          <a:defRPr kumimoji="1">
            <a:latin typeface="Meiryo" panose="020B0604030504040204" pitchFamily="34" charset="-128"/>
            <a:ea typeface="Meiryo" panose="020B0604030504040204" pitchFamily="34" charset="-128"/>
          </a:defRPr>
        </a:defPPr>
      </a:lstStyle>
      <a:style>
        <a:lnRef idx="2">
          <a:schemeClr val="accent3"/>
        </a:lnRef>
        <a:fillRef idx="1">
          <a:schemeClr val="lt1"/>
        </a:fillRef>
        <a:effectRef idx="0">
          <a:schemeClr val="accent3"/>
        </a:effectRef>
        <a:fontRef idx="minor">
          <a:schemeClr val="dk1"/>
        </a:fontRef>
      </a:style>
    </a:spDef>
    <a:txDef>
      <a:spPr>
        <a:noFill/>
      </a:spPr>
      <a:bodyPr wrap="square" lIns="180000" tIns="180000" rIns="180000" bIns="180000" rtlCol="0">
        <a:spAutoFit/>
      </a:bodyPr>
      <a:lstStyle>
        <a:defPPr algn="l">
          <a:defRPr kumimoji="1" smtClean="0">
            <a:latin typeface="Meiryo" panose="020B0604030504040204" pitchFamily="34" charset="-128"/>
            <a:ea typeface="Meiryo" panose="020B0604030504040204" pitchFamily="34" charset="-128"/>
          </a:defRPr>
        </a:defPPr>
      </a:lstStyle>
    </a:txDef>
  </a:objectDefaults>
  <a:extraClrSchemeLst/>
  <a:extLst>
    <a:ext uri="{05A4C25C-085E-4340-85A3-A5531E510DB2}">
      <thm15:themeFamily xmlns:thm15="http://schemas.microsoft.com/office/thememl/2012/main" name="AIHTPC2019" id="{9377AC55-9B49-7F43-A38B-F7D42DA9A04F}" vid="{A718EA8F-77FC-DE42-822F-CDC643FB4EF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AIHTPC2019-2</Template>
  <TotalTime>5010</TotalTime>
  <Words>236</Words>
  <Application>Microsoft Macintosh PowerPoint</Application>
  <PresentationFormat>ユーザー設定</PresentationFormat>
  <Paragraphs>18</Paragraphs>
  <Slides>1</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vt:i4>
      </vt:variant>
    </vt:vector>
  </HeadingPairs>
  <TitlesOfParts>
    <vt:vector size="10" baseType="lpstr">
      <vt:lpstr>BIZ UDPゴシック B</vt:lpstr>
      <vt:lpstr>BIZ UDPゴシック R</vt:lpstr>
      <vt:lpstr>Calibri</vt:lpstr>
      <vt:lpstr>Meiryo</vt:lpstr>
      <vt:lpstr>Meiryo UI</vt:lpstr>
      <vt:lpstr>ＭＳ Ｐゴシック</vt:lpstr>
      <vt:lpstr>Wingdings</vt:lpstr>
      <vt:lpstr>Arial</vt:lpstr>
      <vt:lpstr>AIHTPC2019-2</vt:lpstr>
      <vt:lpstr>  </vt:lpstr>
    </vt:vector>
  </TitlesOfParts>
  <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ユーザー</dc:creator>
  <cp:lastModifiedBy>Microsoft Office ユーザー</cp:lastModifiedBy>
  <cp:revision>30</cp:revision>
  <dcterms:created xsi:type="dcterms:W3CDTF">2019-07-08T13:40:18Z</dcterms:created>
  <dcterms:modified xsi:type="dcterms:W3CDTF">2020-05-15T21:53:09Z</dcterms:modified>
</cp:coreProperties>
</file>